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47536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77306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462421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894397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96759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052854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45525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556689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224553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711092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82045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38B26-2EA8-43D6-BE23-178EC225E0D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EBDB2-5E8A-4E38-B099-01BEB457510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531985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chp.cz/strediska/stacionare.htm" TargetMode="External"/><Relationship Id="rId2" Type="http://schemas.openxmlformats.org/officeDocument/2006/relationships/hyperlink" Target="http://www.centrum83.cz/t%C3%BDdenn%C3%AD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://www.a-centrum.ic.cz/skupina.htm" TargetMode="External"/><Relationship Id="rId4" Type="http://schemas.openxmlformats.org/officeDocument/2006/relationships/hyperlink" Target="http://www.stacionar-uo.cz/denni-stacionar-clovicek-tydenni-stacionar-mezi-vam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Týdenní stacionáře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5329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Týdenní stacionáře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poskytují pobytové služby osobám, které mají </a:t>
            </a:r>
            <a:r>
              <a:rPr lang="cs-CZ" dirty="0" smtClean="0"/>
              <a:t>sníženou soběstačnost </a:t>
            </a:r>
            <a:r>
              <a:rPr lang="cs-CZ" dirty="0"/>
              <a:t>z důvodu věku nebo zdravotního postižení, a osobám s chronickým </a:t>
            </a:r>
            <a:r>
              <a:rPr lang="cs-CZ" dirty="0" smtClean="0"/>
              <a:t>duševním onemocněním</a:t>
            </a:r>
            <a:r>
              <a:rPr lang="cs-CZ" dirty="0"/>
              <a:t>, jejichž situace vyžaduje pravidelnou pomoc jiné fyzické osoby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558924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175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týdenního stacionáře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cs-CZ" dirty="0" smtClean="0"/>
              <a:t>a) poskytnutí ubytování,</a:t>
            </a:r>
          </a:p>
          <a:p>
            <a:pPr>
              <a:buNone/>
            </a:pPr>
            <a:r>
              <a:rPr lang="cs-CZ" dirty="0" smtClean="0"/>
              <a:t>b) poskytnutí stravy,</a:t>
            </a:r>
          </a:p>
          <a:p>
            <a:pPr>
              <a:buNone/>
            </a:pPr>
            <a:r>
              <a:rPr lang="cs-CZ" dirty="0" smtClean="0"/>
              <a:t>c) pomoc při osobní hygieně nebo poskytnutí podmínek pro osobní hygienu,</a:t>
            </a:r>
          </a:p>
          <a:p>
            <a:pPr>
              <a:buNone/>
            </a:pPr>
            <a:r>
              <a:rPr lang="cs-CZ" dirty="0" smtClean="0"/>
              <a:t>d) pomoc při zvládání běžných úkonů péče o vlastní osobu,</a:t>
            </a:r>
          </a:p>
          <a:p>
            <a:pPr>
              <a:buNone/>
            </a:pPr>
            <a:r>
              <a:rPr lang="cs-CZ" dirty="0" smtClean="0"/>
              <a:t>e) výchovné, vzdělávací a aktivizační činnosti,</a:t>
            </a:r>
          </a:p>
          <a:p>
            <a:pPr>
              <a:buNone/>
            </a:pPr>
            <a:r>
              <a:rPr lang="cs-CZ" dirty="0" smtClean="0"/>
              <a:t>f)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g) sociálně terapeutické činnosti,</a:t>
            </a:r>
          </a:p>
          <a:p>
            <a:pPr>
              <a:buNone/>
            </a:pPr>
            <a:r>
              <a:rPr lang="cs-CZ" dirty="0" smtClean="0"/>
              <a:t>h)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Týdenní stacionáře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propojení </a:t>
            </a:r>
            <a:r>
              <a:rPr lang="cs-CZ" dirty="0"/>
              <a:t>mezi aktivizací uživatele v kolektivu během pracovních dnů a víkendovým časem stráveným v kontaktu s </a:t>
            </a:r>
            <a:r>
              <a:rPr lang="cs-CZ" dirty="0" smtClean="0"/>
              <a:t>rodinou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584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týdenního stacionáře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Podporovat uživatele v soběstačnosti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Zlepšovat sociální návyky a dovednosti uživatelů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Aktivizovat uživatele (terapeutické dílny, speciální škola, muzikoterapie…)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40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/>
              <a:t>Osoby se zdravotním postižením (časté mentální, smyslové, kombinované, duševní</a:t>
            </a:r>
            <a:r>
              <a:rPr lang="cs-CZ" dirty="0" smtClean="0"/>
              <a:t>….)</a:t>
            </a:r>
          </a:p>
          <a:p>
            <a:pPr>
              <a:buFont typeface="Wingdings" pitchFamily="2" charset="2"/>
              <a:buChar char="Ø"/>
            </a:pP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Senioři</a:t>
            </a:r>
          </a:p>
          <a:p>
            <a:pPr>
              <a:buFont typeface="Wingdings" pitchFamily="2" charset="2"/>
              <a:buChar char="Ø"/>
            </a:pP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s chronickým onemocněním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823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Úhrada za služby týdenního stacionáře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Maximální výše </a:t>
            </a:r>
            <a:r>
              <a:rPr lang="cs-CZ" dirty="0" smtClean="0"/>
              <a:t>úhrady: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20</a:t>
            </a:r>
            <a:r>
              <a:rPr lang="cs-CZ" b="1" dirty="0" smtClean="0"/>
              <a:t>0 </a:t>
            </a:r>
            <a:r>
              <a:rPr lang="cs-CZ" b="1" dirty="0"/>
              <a:t>Kč denně</a:t>
            </a:r>
            <a:r>
              <a:rPr lang="cs-CZ" dirty="0"/>
              <a:t> celkem za úkony (poskytnutí ubytování = ubytování, úklid, praní a drobné opravy ložního a osobního prádla a ošacení, žehlení</a:t>
            </a:r>
            <a:r>
              <a:rPr lang="cs-CZ" dirty="0" smtClean="0"/>
              <a:t>)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160 </a:t>
            </a:r>
            <a:r>
              <a:rPr lang="cs-CZ" b="1" dirty="0"/>
              <a:t>Kč denně</a:t>
            </a:r>
            <a:r>
              <a:rPr lang="cs-CZ" dirty="0"/>
              <a:t> za celodenní </a:t>
            </a:r>
            <a:r>
              <a:rPr lang="cs-CZ" dirty="0" smtClean="0"/>
              <a:t>stravu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75 </a:t>
            </a:r>
            <a:r>
              <a:rPr lang="cs-CZ" b="1" dirty="0"/>
              <a:t>Kč</a:t>
            </a:r>
            <a:r>
              <a:rPr lang="cs-CZ" dirty="0"/>
              <a:t> za </a:t>
            </a:r>
            <a:r>
              <a:rPr lang="cs-CZ" dirty="0" smtClean="0"/>
              <a:t>oběd 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305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Příklady týdenních stacionářů v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Týdenní </a:t>
            </a:r>
            <a:r>
              <a:rPr lang="cs-CZ" b="1" dirty="0"/>
              <a:t>stacionář Mezi vámi, </a:t>
            </a:r>
            <a:r>
              <a:rPr lang="cs-CZ" dirty="0" smtClean="0"/>
              <a:t>Ústí </a:t>
            </a:r>
            <a:r>
              <a:rPr lang="cs-CZ" dirty="0"/>
              <a:t>nad Orlicí </a:t>
            </a:r>
          </a:p>
          <a:p>
            <a:r>
              <a:rPr lang="cs-CZ" dirty="0" smtClean="0"/>
              <a:t>lidé </a:t>
            </a:r>
            <a:r>
              <a:rPr lang="cs-CZ" dirty="0"/>
              <a:t>s mentálním postižením</a:t>
            </a:r>
            <a:r>
              <a:rPr lang="cs-CZ" dirty="0" smtClean="0"/>
              <a:t>, s </a:t>
            </a:r>
            <a:r>
              <a:rPr lang="cs-CZ" dirty="0"/>
              <a:t>přidruženou smyslovou nebo tělesnou vadou, od </a:t>
            </a:r>
            <a:r>
              <a:rPr lang="cs-CZ" dirty="0" smtClean="0"/>
              <a:t>3 - 64 let</a:t>
            </a:r>
          </a:p>
          <a:p>
            <a:endParaRPr lang="cs-CZ" dirty="0"/>
          </a:p>
          <a:p>
            <a:r>
              <a:rPr lang="cs-CZ" b="1" dirty="0"/>
              <a:t>A-Centrum</a:t>
            </a:r>
            <a:r>
              <a:rPr lang="cs-CZ" dirty="0"/>
              <a:t>, Lhotka 172, Česká Třebová</a:t>
            </a:r>
          </a:p>
          <a:p>
            <a:r>
              <a:rPr lang="cs-CZ" dirty="0"/>
              <a:t>l</a:t>
            </a:r>
            <a:r>
              <a:rPr lang="cs-CZ" dirty="0" smtClean="0"/>
              <a:t>idé s kombinovanými vadami, mentálním postižením, kapacita 6 osob, od 16 – 64 let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7837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 Chrudimi ani blízkém okolí službu týdenního stacionáře nikdo neposkytuje, je nahrazena službou denních stacionářů.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984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Zákon č. 108/2006 Sb. O sociálních službách (§ 47), vyhláška č.505/2006 (§ 13)</a:t>
            </a:r>
          </a:p>
          <a:p>
            <a:pPr lvl="0"/>
            <a:r>
              <a:rPr lang="cs-CZ" u="sng" dirty="0" smtClean="0">
                <a:hlinkClick r:id="rId2"/>
              </a:rPr>
              <a:t>http://www.centrum83.cz/t%C3%</a:t>
            </a:r>
            <a:r>
              <a:rPr lang="cs-CZ" u="sng" dirty="0" err="1" smtClean="0">
                <a:hlinkClick r:id="rId2"/>
              </a:rPr>
              <a:t>BDdenn</a:t>
            </a:r>
            <a:r>
              <a:rPr lang="cs-CZ" u="sng" dirty="0" smtClean="0">
                <a:hlinkClick r:id="rId2"/>
              </a:rPr>
              <a:t>%C3%</a:t>
            </a:r>
            <a:r>
              <a:rPr lang="cs-CZ" u="sng" dirty="0" err="1" smtClean="0">
                <a:hlinkClick r:id="rId2"/>
              </a:rPr>
              <a:t>AD</a:t>
            </a:r>
            <a:r>
              <a:rPr lang="cs-CZ" u="sng" dirty="0" smtClean="0">
                <a:hlinkClick r:id="rId2"/>
              </a:rPr>
              <a:t>.</a:t>
            </a:r>
            <a:r>
              <a:rPr lang="cs-CZ" u="sng" dirty="0" err="1" smtClean="0">
                <a:hlinkClick r:id="rId2"/>
              </a:rPr>
              <a:t>htm</a:t>
            </a:r>
            <a:r>
              <a:rPr lang="cs-CZ" dirty="0" smtClean="0"/>
              <a:t>	</a:t>
            </a:r>
          </a:p>
          <a:p>
            <a:pPr lvl="0"/>
            <a:r>
              <a:rPr lang="cs-CZ" u="sng" dirty="0" smtClean="0">
                <a:hlinkClick r:id="rId3"/>
              </a:rPr>
              <a:t>http://www.</a:t>
            </a:r>
            <a:r>
              <a:rPr lang="cs-CZ" u="sng" dirty="0" err="1" smtClean="0">
                <a:hlinkClick r:id="rId3"/>
              </a:rPr>
              <a:t>dchp.cz</a:t>
            </a:r>
            <a:r>
              <a:rPr lang="cs-CZ" u="sng" dirty="0" smtClean="0">
                <a:hlinkClick r:id="rId3"/>
              </a:rPr>
              <a:t>/</a:t>
            </a:r>
            <a:r>
              <a:rPr lang="cs-CZ" u="sng" dirty="0" err="1" smtClean="0">
                <a:hlinkClick r:id="rId3"/>
              </a:rPr>
              <a:t>strediska</a:t>
            </a:r>
            <a:r>
              <a:rPr lang="cs-CZ" u="sng" dirty="0" smtClean="0">
                <a:hlinkClick r:id="rId3"/>
              </a:rPr>
              <a:t>/</a:t>
            </a:r>
            <a:r>
              <a:rPr lang="cs-CZ" u="sng" dirty="0" err="1" smtClean="0">
                <a:hlinkClick r:id="rId3"/>
              </a:rPr>
              <a:t>stacionare.htm</a:t>
            </a:r>
            <a:endParaRPr lang="cs-CZ" dirty="0" smtClean="0"/>
          </a:p>
          <a:p>
            <a:pPr lvl="0"/>
            <a:r>
              <a:rPr lang="cs-CZ" u="sng" smtClean="0">
                <a:hlinkClick r:id="rId4"/>
              </a:rPr>
              <a:t>http</a:t>
            </a:r>
            <a:r>
              <a:rPr lang="cs-CZ" u="sng" dirty="0" smtClean="0">
                <a:hlinkClick r:id="rId4"/>
              </a:rPr>
              <a:t>://www.</a:t>
            </a:r>
            <a:r>
              <a:rPr lang="cs-CZ" u="sng" dirty="0" err="1" smtClean="0">
                <a:hlinkClick r:id="rId4"/>
              </a:rPr>
              <a:t>stacionar</a:t>
            </a:r>
            <a:r>
              <a:rPr lang="cs-CZ" u="sng" dirty="0" smtClean="0">
                <a:hlinkClick r:id="rId4"/>
              </a:rPr>
              <a:t>-</a:t>
            </a:r>
            <a:r>
              <a:rPr lang="cs-CZ" u="sng" dirty="0" err="1" smtClean="0">
                <a:hlinkClick r:id="rId4"/>
              </a:rPr>
              <a:t>uo.cz</a:t>
            </a:r>
            <a:r>
              <a:rPr lang="cs-CZ" u="sng" dirty="0" smtClean="0">
                <a:hlinkClick r:id="rId4"/>
              </a:rPr>
              <a:t>/</a:t>
            </a:r>
            <a:r>
              <a:rPr lang="cs-CZ" u="sng" dirty="0" err="1" smtClean="0">
                <a:hlinkClick r:id="rId4"/>
              </a:rPr>
              <a:t>denni</a:t>
            </a:r>
            <a:r>
              <a:rPr lang="cs-CZ" u="sng" dirty="0" smtClean="0">
                <a:hlinkClick r:id="rId4"/>
              </a:rPr>
              <a:t>-</a:t>
            </a:r>
            <a:r>
              <a:rPr lang="cs-CZ" u="sng" dirty="0" err="1" smtClean="0">
                <a:hlinkClick r:id="rId4"/>
              </a:rPr>
              <a:t>stacionar</a:t>
            </a:r>
            <a:r>
              <a:rPr lang="cs-CZ" u="sng" dirty="0" smtClean="0">
                <a:hlinkClick r:id="rId4"/>
              </a:rPr>
              <a:t>-</a:t>
            </a:r>
            <a:r>
              <a:rPr lang="cs-CZ" u="sng" dirty="0" err="1" smtClean="0">
                <a:hlinkClick r:id="rId4"/>
              </a:rPr>
              <a:t>clovicek</a:t>
            </a:r>
            <a:r>
              <a:rPr lang="cs-CZ" u="sng" dirty="0" smtClean="0">
                <a:hlinkClick r:id="rId4"/>
              </a:rPr>
              <a:t>-</a:t>
            </a:r>
            <a:r>
              <a:rPr lang="cs-CZ" u="sng" dirty="0" err="1" smtClean="0">
                <a:hlinkClick r:id="rId4"/>
              </a:rPr>
              <a:t>tydenni</a:t>
            </a:r>
            <a:r>
              <a:rPr lang="cs-CZ" u="sng" dirty="0" smtClean="0">
                <a:hlinkClick r:id="rId4"/>
              </a:rPr>
              <a:t>-</a:t>
            </a:r>
            <a:r>
              <a:rPr lang="cs-CZ" u="sng" dirty="0" err="1" smtClean="0">
                <a:hlinkClick r:id="rId4"/>
              </a:rPr>
              <a:t>stacionar</a:t>
            </a:r>
            <a:r>
              <a:rPr lang="cs-CZ" u="sng" dirty="0" smtClean="0">
                <a:hlinkClick r:id="rId4"/>
              </a:rPr>
              <a:t>-mezi-</a:t>
            </a:r>
            <a:r>
              <a:rPr lang="cs-CZ" u="sng" dirty="0" err="1" smtClean="0">
                <a:hlinkClick r:id="rId4"/>
              </a:rPr>
              <a:t>vami</a:t>
            </a:r>
            <a:r>
              <a:rPr lang="cs-CZ" u="sng" dirty="0" smtClean="0">
                <a:hlinkClick r:id="rId4"/>
              </a:rPr>
              <a:t>/</a:t>
            </a:r>
            <a:endParaRPr lang="cs-CZ" dirty="0" smtClean="0"/>
          </a:p>
          <a:p>
            <a:pPr lvl="0"/>
            <a:r>
              <a:rPr lang="cs-CZ" u="sng" dirty="0" smtClean="0">
                <a:hlinkClick r:id="rId5"/>
              </a:rPr>
              <a:t>http://www.a-centrum.</a:t>
            </a:r>
            <a:r>
              <a:rPr lang="cs-CZ" u="sng" dirty="0" err="1" smtClean="0">
                <a:hlinkClick r:id="rId5"/>
              </a:rPr>
              <a:t>ic.cz</a:t>
            </a:r>
            <a:r>
              <a:rPr lang="cs-CZ" u="sng" dirty="0" smtClean="0">
                <a:hlinkClick r:id="rId5"/>
              </a:rPr>
              <a:t>/skupina.</a:t>
            </a:r>
            <a:r>
              <a:rPr lang="cs-CZ" u="sng" dirty="0" err="1" smtClean="0">
                <a:hlinkClick r:id="rId5"/>
              </a:rPr>
              <a:t>htm</a:t>
            </a:r>
            <a:endParaRPr lang="cs-CZ" dirty="0" smtClean="0"/>
          </a:p>
          <a:p>
            <a:pPr>
              <a:buNone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253</Words>
  <Application>Microsoft Office PowerPoint</Application>
  <PresentationFormat>Předvádění na obrazovce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systému Office</vt:lpstr>
      <vt:lpstr>Týdenní stacionáře</vt:lpstr>
      <vt:lpstr>Týdenní stacionáře</vt:lpstr>
      <vt:lpstr>Základní úkony týdenního stacionáře</vt:lpstr>
      <vt:lpstr>Týdenní stacionáře II.</vt:lpstr>
      <vt:lpstr>Cíle týdenního stacionáře</vt:lpstr>
      <vt:lpstr>Cílová skupina uživatelů</vt:lpstr>
      <vt:lpstr>Úhrada za služby týdenního stacionáře</vt:lpstr>
      <vt:lpstr>Příklady týdenních stacionářů v okolí</vt:lpstr>
      <vt:lpstr>Organizace v Chrudimi a okolí</vt:lpstr>
      <vt:lpstr>Zdroje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Týdenní stacionáře</dc:title>
  <dc:creator>Pleskotova V</dc:creator>
  <cp:lastModifiedBy>Vilma</cp:lastModifiedBy>
  <cp:revision>4</cp:revision>
  <dcterms:created xsi:type="dcterms:W3CDTF">2011-06-23T08:42:26Z</dcterms:created>
  <dcterms:modified xsi:type="dcterms:W3CDTF">2011-12-30T13:38:20Z</dcterms:modified>
</cp:coreProperties>
</file>