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3556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783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5175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7072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8234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5800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6807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9196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8776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7148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0341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1B862-8E9E-44FE-813A-B527BFE6369B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0DDE8-66FB-4EBE-98C1-27ECA3210A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3904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Noclehárny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163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Noclehárny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poskytují ambulantní služby osobám bez přístřeší, které mají zájem o </a:t>
            </a:r>
            <a:r>
              <a:rPr lang="cs-CZ" dirty="0" smtClean="0"/>
              <a:t>využití hygienického </a:t>
            </a:r>
            <a:r>
              <a:rPr lang="cs-CZ" dirty="0"/>
              <a:t>zařízení a </a:t>
            </a:r>
            <a:r>
              <a:rPr lang="cs-CZ" dirty="0" smtClean="0"/>
              <a:t>přenocování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334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nocleháren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pomoc při osobní hygieně nebo poskytnutí podmínek pro osobní hygienu,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b</a:t>
            </a:r>
            <a:r>
              <a:rPr lang="cs-CZ" dirty="0" smtClean="0"/>
              <a:t>) poskytnutí přenocování.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Noclehárny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u="sng" dirty="0" smtClean="0"/>
              <a:t>Noclehárny</a:t>
            </a:r>
            <a:r>
              <a:rPr lang="cs-CZ" dirty="0" smtClean="0"/>
              <a:t> - forma </a:t>
            </a:r>
            <a:r>
              <a:rPr lang="cs-CZ" dirty="0"/>
              <a:t>azylového ubytování poskytovaná lidem bez přístřeší. Kromě možnosti přespání nabízí i hygienickou očistu, kterou klienti musí využít před přenocováním. </a:t>
            </a:r>
          </a:p>
          <a:p>
            <a:r>
              <a:rPr lang="cs-CZ" dirty="0"/>
              <a:t>Poskytuje služby jen přes noc, na den ji musí klienti </a:t>
            </a:r>
            <a:r>
              <a:rPr lang="cs-CZ" dirty="0" smtClean="0"/>
              <a:t>opustit. Provozní </a:t>
            </a:r>
            <a:r>
              <a:rPr lang="cs-CZ" dirty="0"/>
              <a:t>řád nocleháren zakazuje požívání alkoholu, drog a agresivní </a:t>
            </a:r>
            <a:r>
              <a:rPr lang="cs-CZ" dirty="0" smtClean="0"/>
              <a:t>chování.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954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bez </a:t>
            </a:r>
            <a:r>
              <a:rPr lang="cs-CZ" dirty="0" smtClean="0"/>
              <a:t>přístřeší</a:t>
            </a:r>
          </a:p>
          <a:p>
            <a:pPr lvl="0">
              <a:buFont typeface="Wingdings" pitchFamily="2" charset="2"/>
              <a:buChar char="Ø"/>
            </a:pP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v krizi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60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je poskytována za úplatu stanovenou poskytovatelem služby.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12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noclehárny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SOPRE CR o.p.s</a:t>
            </a:r>
            <a:r>
              <a:rPr lang="cs-CZ" dirty="0"/>
              <a:t>., Tovární 1114, Chrudim </a:t>
            </a: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    Práva </a:t>
            </a:r>
            <a:r>
              <a:rPr lang="cs-CZ" b="1" dirty="0"/>
              <a:t>uživatelů Noclehárny: 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Dostat </a:t>
            </a:r>
            <a:r>
              <a:rPr lang="cs-CZ" dirty="0"/>
              <a:t>do výpůjčky čisté lůžkoviny a </a:t>
            </a:r>
            <a:r>
              <a:rPr lang="cs-CZ" dirty="0" smtClean="0"/>
              <a:t>ručník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Využít </a:t>
            </a:r>
            <a:r>
              <a:rPr lang="cs-CZ" dirty="0"/>
              <a:t>možnosti důkladné osobní očisty teplou vodou 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Možnost </a:t>
            </a:r>
            <a:r>
              <a:rPr lang="cs-CZ" dirty="0"/>
              <a:t>vyprat si své prádlo za úplatu 25,- Kč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5578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22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noclehárny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cs-CZ" dirty="0" smtClean="0"/>
              <a:t>Požádat o doplnění svého oblečení ze sociálního šatníku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Využít možnosti uvařit si teplý nápoj nebo jídlo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Přespat na posteli a využívat příslušející sociální zařízení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Požádat o všechny informace, vztahujících se k možnosti využití další odborné pomoci v Nízkoprahovém denním centru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289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noclehárny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3800" b="1" dirty="0"/>
              <a:t>Poplatek za nocleh</a:t>
            </a:r>
            <a:r>
              <a:rPr lang="cs-CZ" sz="3800" dirty="0"/>
              <a:t> je splatný předem a je stanoven na 50,-Kč za lůžko. Kdo prokáže svým dokladem místní příslušnost k městu Chrudim, zaplatí za nocleh pouze 30,- Kč za lůžko</a:t>
            </a:r>
            <a:r>
              <a:rPr lang="cs-CZ" sz="3800" dirty="0" smtClean="0"/>
              <a:t>.</a:t>
            </a:r>
          </a:p>
          <a:p>
            <a:r>
              <a:rPr lang="cs-CZ" sz="3800" dirty="0" smtClean="0"/>
              <a:t>Při teplotách pod bodem mrazu, při plné kapacitě, přespání </a:t>
            </a:r>
            <a:r>
              <a:rPr lang="cs-CZ" sz="3800" dirty="0"/>
              <a:t>tzv. „ na židli</a:t>
            </a:r>
            <a:r>
              <a:rPr lang="cs-CZ" sz="3800" dirty="0" smtClean="0"/>
              <a:t>“</a:t>
            </a:r>
          </a:p>
          <a:p>
            <a:pPr marL="0" indent="0">
              <a:buNone/>
            </a:pPr>
            <a:endParaRPr lang="cs-CZ" sz="3800" dirty="0" smtClean="0"/>
          </a:p>
          <a:p>
            <a:r>
              <a:rPr lang="cs-CZ" sz="3800" dirty="0"/>
              <a:t>Provozní doba: každý den od </a:t>
            </a:r>
            <a:r>
              <a:rPr lang="cs-CZ" sz="3800" b="1" dirty="0" smtClean="0"/>
              <a:t>18,00 </a:t>
            </a:r>
            <a:r>
              <a:rPr lang="cs-CZ" sz="3800" dirty="0"/>
              <a:t>do </a:t>
            </a:r>
            <a:r>
              <a:rPr lang="cs-CZ" sz="3800" b="1" dirty="0"/>
              <a:t>8,00 </a:t>
            </a:r>
            <a:r>
              <a:rPr lang="cs-CZ" sz="3800" dirty="0" smtClean="0"/>
              <a:t>hodin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145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SOPRE  CR o.p.s</a:t>
            </a:r>
            <a:r>
              <a:rPr lang="cs-CZ" b="1" dirty="0" smtClean="0"/>
              <a:t>.,</a:t>
            </a:r>
            <a:r>
              <a:rPr lang="cs-CZ" dirty="0" smtClean="0"/>
              <a:t> Chrudim </a:t>
            </a:r>
            <a:r>
              <a:rPr lang="cs-CZ" dirty="0"/>
              <a:t>– poskytuje ambulantní služby osobám bez přístřeší od 18 let</a:t>
            </a:r>
          </a:p>
          <a:p>
            <a:r>
              <a:rPr lang="cs-CZ" b="1" dirty="0"/>
              <a:t>SKP Centrum o.p.s</a:t>
            </a:r>
            <a:r>
              <a:rPr lang="cs-CZ" b="1" dirty="0" smtClean="0"/>
              <a:t>., Pardubice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dirty="0" smtClean="0"/>
              <a:t>- Noclehárna </a:t>
            </a:r>
            <a:r>
              <a:rPr lang="cs-CZ" dirty="0"/>
              <a:t>pro </a:t>
            </a:r>
            <a:r>
              <a:rPr lang="cs-CZ" dirty="0" smtClean="0"/>
              <a:t>ženy</a:t>
            </a:r>
            <a:endParaRPr lang="cs-CZ" dirty="0"/>
          </a:p>
          <a:p>
            <a:pPr marL="0" indent="0">
              <a:buNone/>
            </a:pPr>
            <a:r>
              <a:rPr lang="cs-CZ" b="1" dirty="0" smtClean="0"/>
              <a:t>- </a:t>
            </a:r>
            <a:r>
              <a:rPr lang="cs-CZ" dirty="0" smtClean="0"/>
              <a:t>Noclehárna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382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dirty="0" smtClean="0"/>
              <a:t>Zákon č. 108/2006 Sb. O sociálních službách (§ 63), vyhláška č. 505/2006 Sb., (§ 28)</a:t>
            </a:r>
          </a:p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u="sng" dirty="0" smtClean="0"/>
              <a:t>http://www.</a:t>
            </a:r>
            <a:r>
              <a:rPr lang="cs-CZ" u="sng" dirty="0" err="1" smtClean="0"/>
              <a:t>soprecr.cz</a:t>
            </a:r>
            <a:r>
              <a:rPr lang="cs-CZ" u="sng" dirty="0" smtClean="0"/>
              <a:t>/index.</a:t>
            </a:r>
            <a:r>
              <a:rPr lang="cs-CZ" u="sng" dirty="0" err="1" smtClean="0"/>
              <a:t>php</a:t>
            </a:r>
            <a:r>
              <a:rPr lang="cs-CZ" u="sng" dirty="0" smtClean="0"/>
              <a:t>/</a:t>
            </a:r>
            <a:r>
              <a:rPr lang="cs-CZ" u="sng" dirty="0" err="1" smtClean="0"/>
              <a:t>socialni</a:t>
            </a:r>
            <a:r>
              <a:rPr lang="cs-CZ" u="sng" dirty="0" smtClean="0"/>
              <a:t>-</a:t>
            </a:r>
            <a:r>
              <a:rPr lang="cs-CZ" u="sng" dirty="0" err="1" smtClean="0"/>
              <a:t>sluzby</a:t>
            </a:r>
            <a:r>
              <a:rPr lang="cs-CZ" u="sng" dirty="0" smtClean="0"/>
              <a:t>/</a:t>
            </a:r>
            <a:r>
              <a:rPr lang="cs-CZ" u="sng" dirty="0" err="1" smtClean="0"/>
              <a:t>nocleharna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http://iregistr.mpsv.cz/socreg/hledani_sluzby.do?SUBSESSION_ID=1310296187491_2&amp;zak=Pardubick%C3%BD&amp;zaok=&amp;sd=nocleh%C3%A1rny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338</Words>
  <Application>Microsoft Office PowerPoint</Application>
  <PresentationFormat>Předvádění na obrazovce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Noclehárny</vt:lpstr>
      <vt:lpstr>Noclehárny</vt:lpstr>
      <vt:lpstr>Základní úkony nocleháren</vt:lpstr>
      <vt:lpstr>Noclehárny</vt:lpstr>
      <vt:lpstr>Cílová skupina uživatelů</vt:lpstr>
      <vt:lpstr>Úhrada za služby</vt:lpstr>
      <vt:lpstr>Příklad služby noclehárny</vt:lpstr>
      <vt:lpstr>Příklad služby noclehárny II.</vt:lpstr>
      <vt:lpstr>Příklad služby noclehárny III.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Noclehárny</dc:title>
  <dc:creator>Pleskotova V</dc:creator>
  <cp:lastModifiedBy>Vilma</cp:lastModifiedBy>
  <cp:revision>3</cp:revision>
  <dcterms:created xsi:type="dcterms:W3CDTF">2011-07-12T16:38:08Z</dcterms:created>
  <dcterms:modified xsi:type="dcterms:W3CDTF">2011-11-17T12:26:43Z</dcterms:modified>
</cp:coreProperties>
</file>