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16F5A-5166-4A07-B131-CD4AF8AA41DA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84BE2-6EEF-44B1-B67B-327C056F26E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882064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16F5A-5166-4A07-B131-CD4AF8AA41DA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84BE2-6EEF-44B1-B67B-327C056F26E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262201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16F5A-5166-4A07-B131-CD4AF8AA41DA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84BE2-6EEF-44B1-B67B-327C056F26E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364277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16F5A-5166-4A07-B131-CD4AF8AA41DA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84BE2-6EEF-44B1-B67B-327C056F26E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079473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16F5A-5166-4A07-B131-CD4AF8AA41DA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84BE2-6EEF-44B1-B67B-327C056F26E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402525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16F5A-5166-4A07-B131-CD4AF8AA41DA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84BE2-6EEF-44B1-B67B-327C056F26E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508968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16F5A-5166-4A07-B131-CD4AF8AA41DA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84BE2-6EEF-44B1-B67B-327C056F26E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710397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16F5A-5166-4A07-B131-CD4AF8AA41DA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84BE2-6EEF-44B1-B67B-327C056F26E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557830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16F5A-5166-4A07-B131-CD4AF8AA41DA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84BE2-6EEF-44B1-B67B-327C056F26E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57303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16F5A-5166-4A07-B131-CD4AF8AA41DA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84BE2-6EEF-44B1-B67B-327C056F26E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568615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16F5A-5166-4A07-B131-CD4AF8AA41DA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84BE2-6EEF-44B1-B67B-327C056F26E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062836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16F5A-5166-4A07-B131-CD4AF8AA41DA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84BE2-6EEF-44B1-B67B-327C056F26E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381128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ss.cz/informace/" TargetMode="External"/><Relationship Id="rId2" Type="http://schemas.openxmlformats.org/officeDocument/2006/relationships/hyperlink" Target="http://www.dss.cz/11-hlavni-predmet-cinnosti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hyperlink" Target="http://iregistr.mpsv.cz/socreg/vitejte.fw.do?SUBSESSION_ID=1309022482227_10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Domovy pro osoby se zdravotním postižením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116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Domovy pro osoby se zdravotním postižením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poskytují pobytové služby </a:t>
            </a:r>
            <a:r>
              <a:rPr lang="cs-CZ" dirty="0" smtClean="0"/>
              <a:t>osobám, které </a:t>
            </a:r>
            <a:r>
              <a:rPr lang="cs-CZ" dirty="0"/>
              <a:t>mají sníženou soběstačnost z důvodu zdravotního postižení, jejichž situace vyžaduje pravidelnou pomoc jiné fyzické osoby.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1198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Základní úkony domovů pro osoby se zdravotním postižením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cs-CZ" dirty="0" smtClean="0"/>
              <a:t>a) poskytnutí ubytování,</a:t>
            </a:r>
          </a:p>
          <a:p>
            <a:pPr>
              <a:buNone/>
            </a:pPr>
            <a:r>
              <a:rPr lang="cs-CZ" dirty="0" smtClean="0"/>
              <a:t>b) poskytnutí stravy,</a:t>
            </a:r>
          </a:p>
          <a:p>
            <a:pPr>
              <a:buNone/>
            </a:pPr>
            <a:r>
              <a:rPr lang="cs-CZ" dirty="0" smtClean="0"/>
              <a:t>c) pomoc při zvládání běžných úkonů péče o vlastní osobu,</a:t>
            </a:r>
          </a:p>
          <a:p>
            <a:pPr>
              <a:buNone/>
            </a:pPr>
            <a:r>
              <a:rPr lang="cs-CZ" dirty="0" smtClean="0"/>
              <a:t>d) pomoc při osobní hygieně nebo poskytnutí podmínek pro</a:t>
            </a:r>
          </a:p>
          <a:p>
            <a:pPr>
              <a:buNone/>
            </a:pPr>
            <a:r>
              <a:rPr lang="cs-CZ" dirty="0" smtClean="0"/>
              <a:t>    osobní hygienu,</a:t>
            </a:r>
          </a:p>
          <a:p>
            <a:pPr>
              <a:buNone/>
            </a:pPr>
            <a:r>
              <a:rPr lang="cs-CZ" dirty="0" smtClean="0"/>
              <a:t>e) výchovné, vzdělávací a aktivizační činnosti,</a:t>
            </a:r>
          </a:p>
          <a:p>
            <a:pPr>
              <a:buNone/>
            </a:pPr>
            <a:r>
              <a:rPr lang="cs-CZ" dirty="0" smtClean="0"/>
              <a:t>f) zprostředkování kontaktu se společenským prostředím,</a:t>
            </a:r>
          </a:p>
          <a:p>
            <a:pPr>
              <a:buNone/>
            </a:pPr>
            <a:r>
              <a:rPr lang="cs-CZ" dirty="0" smtClean="0"/>
              <a:t>g) sociálně terapeutické činnosti,</a:t>
            </a:r>
          </a:p>
          <a:p>
            <a:pPr>
              <a:buNone/>
            </a:pPr>
            <a:r>
              <a:rPr lang="cs-CZ" dirty="0" smtClean="0"/>
              <a:t>h) pomoc při uplatňování práv, oprávněných zájmů a při obstarávání osobních záležitostí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9384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Domovy pro osoby se zdravotním postižením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Nezaopatřeným dětem se </a:t>
            </a:r>
            <a:r>
              <a:rPr lang="cs-CZ" dirty="0" smtClean="0"/>
              <a:t>poskytuje osobní </a:t>
            </a:r>
            <a:r>
              <a:rPr lang="cs-CZ" dirty="0"/>
              <a:t>vybavení, drobné předměty běžné osobní potřeby a některé služby s přihlédnutím k jejich potřebám. </a:t>
            </a:r>
            <a:endParaRPr lang="cs-CZ" dirty="0" smtClean="0"/>
          </a:p>
          <a:p>
            <a:r>
              <a:rPr lang="cs-CZ" dirty="0" smtClean="0"/>
              <a:t>Osobním </a:t>
            </a:r>
            <a:r>
              <a:rPr lang="cs-CZ" dirty="0"/>
              <a:t>vybavením se rozumí prádlo, šatstvo a obuv; některými službami se rozumí stříhání vlasů, holení a pedikúra.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1145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Cílová skupina uživatelů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Osoby se zdravotním postižením </a:t>
            </a:r>
            <a:endParaRPr lang="cs-CZ" dirty="0" smtClean="0"/>
          </a:p>
          <a:p>
            <a:pPr lvl="0"/>
            <a:endParaRPr lang="cs-CZ" dirty="0" smtClean="0"/>
          </a:p>
          <a:p>
            <a:pPr lvl="0">
              <a:buNone/>
            </a:pPr>
            <a:r>
              <a:rPr lang="cs-CZ" dirty="0" smtClean="0"/>
              <a:t>   (</a:t>
            </a:r>
            <a:r>
              <a:rPr lang="cs-CZ" dirty="0"/>
              <a:t>mentální, tělesné, smyslové, duševní, </a:t>
            </a:r>
            <a:r>
              <a:rPr lang="cs-CZ" dirty="0" smtClean="0"/>
              <a:t>kombinované ….)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828073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2661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Úhrada za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Maximální výše </a:t>
            </a:r>
            <a:r>
              <a:rPr lang="cs-CZ" dirty="0" smtClean="0"/>
              <a:t>úhrady:</a:t>
            </a:r>
            <a:r>
              <a:rPr lang="cs-CZ" dirty="0"/>
              <a:t/>
            </a:r>
            <a:br>
              <a:rPr lang="cs-CZ" dirty="0"/>
            </a:br>
            <a:r>
              <a:rPr lang="cs-CZ" b="1" dirty="0" smtClean="0"/>
              <a:t>20</a:t>
            </a:r>
            <a:r>
              <a:rPr lang="cs-CZ" b="1" dirty="0" smtClean="0"/>
              <a:t>0 </a:t>
            </a:r>
            <a:r>
              <a:rPr lang="cs-CZ" b="1" dirty="0"/>
              <a:t>Kč denně</a:t>
            </a:r>
            <a:r>
              <a:rPr lang="cs-CZ" dirty="0"/>
              <a:t> </a:t>
            </a:r>
            <a:r>
              <a:rPr lang="cs-CZ" dirty="0" smtClean="0"/>
              <a:t>za ubytování, včetně </a:t>
            </a:r>
            <a:r>
              <a:rPr lang="cs-CZ" dirty="0"/>
              <a:t>provozních nákladů souvisejících s poskytnutím </a:t>
            </a:r>
            <a:r>
              <a:rPr lang="cs-CZ" dirty="0" smtClean="0"/>
              <a:t>ubytování</a:t>
            </a:r>
            <a:r>
              <a:rPr lang="cs-CZ" dirty="0"/>
              <a:t/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r>
              <a:rPr lang="cs-CZ" b="1" dirty="0" smtClean="0"/>
              <a:t>160 </a:t>
            </a:r>
            <a:r>
              <a:rPr lang="cs-CZ" b="1" dirty="0"/>
              <a:t>Kč denně</a:t>
            </a:r>
            <a:r>
              <a:rPr lang="cs-CZ" dirty="0"/>
              <a:t> za celodenní </a:t>
            </a:r>
            <a:r>
              <a:rPr lang="cs-CZ" dirty="0" smtClean="0"/>
              <a:t>stravu</a:t>
            </a:r>
            <a:r>
              <a:rPr lang="cs-CZ" dirty="0"/>
              <a:t/>
            </a:r>
            <a:br>
              <a:rPr lang="cs-CZ" dirty="0"/>
            </a:br>
            <a:r>
              <a:rPr lang="cs-CZ" b="1" dirty="0" smtClean="0"/>
              <a:t>75 </a:t>
            </a:r>
            <a:r>
              <a:rPr lang="cs-CZ" b="1" dirty="0"/>
              <a:t>Kč</a:t>
            </a:r>
            <a:r>
              <a:rPr lang="cs-CZ" dirty="0"/>
              <a:t> za oběd, včetně provozních nákladů souvisejících s přípravou </a:t>
            </a:r>
            <a:r>
              <a:rPr lang="cs-CZ" dirty="0" smtClean="0"/>
              <a:t>stravy</a:t>
            </a:r>
            <a:r>
              <a:rPr lang="cs-CZ" dirty="0"/>
              <a:t> 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3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2329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>Domov sociálních služeb Slatiňany</a:t>
            </a:r>
            <a:r>
              <a:rPr lang="cs-CZ" dirty="0"/>
              <a:t> 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zabezpečuje sociální služby pro osoby s mentálním nebo kombinovaným postižením od 3 let </a:t>
            </a:r>
            <a:r>
              <a:rPr lang="cs-CZ" dirty="0" smtClean="0"/>
              <a:t>věku</a:t>
            </a:r>
          </a:p>
          <a:p>
            <a:r>
              <a:rPr lang="cs-CZ" dirty="0"/>
              <a:t>k</a:t>
            </a:r>
            <a:r>
              <a:rPr lang="cs-CZ" dirty="0" smtClean="0"/>
              <a:t>apacita 300 uživatelů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9385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Domov sociálních služeb Slatiňany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zabezpečuje denní a celoroční pobyty pro 300 uživatelů </a:t>
            </a:r>
            <a:endParaRPr lang="cs-CZ" dirty="0" smtClean="0"/>
          </a:p>
          <a:p>
            <a:r>
              <a:rPr lang="cs-CZ" dirty="0"/>
              <a:t>podporuje prosazování vlastní vůle </a:t>
            </a:r>
            <a:r>
              <a:rPr lang="cs-CZ" dirty="0" smtClean="0"/>
              <a:t>uživatelů</a:t>
            </a:r>
          </a:p>
          <a:p>
            <a:r>
              <a:rPr lang="cs-CZ" dirty="0"/>
              <a:t>poskytuje uživatelům podporu při jejich začleňování do běžného </a:t>
            </a:r>
            <a:r>
              <a:rPr lang="cs-CZ" dirty="0" smtClean="0"/>
              <a:t>života</a:t>
            </a:r>
          </a:p>
          <a:p>
            <a:r>
              <a:rPr lang="cs-CZ" dirty="0"/>
              <a:t>poskytuje nebo zajišťuje potřebnou zdravotní, rehabilitační a ošetřovatelskou péči pod vedením odborných lékařů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5518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Domov sociálních služeb Slatiňany III.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nabízí uživatelům širokou škálu terapií </a:t>
            </a:r>
            <a:endParaRPr lang="cs-CZ" dirty="0" smtClean="0"/>
          </a:p>
          <a:p>
            <a:r>
              <a:rPr lang="cs-CZ" dirty="0"/>
              <a:t>zajišťuje výchovně vzdělávací činnost jako nedílnou součást života uživatelů </a:t>
            </a:r>
            <a:endParaRPr lang="cs-CZ" dirty="0" smtClean="0"/>
          </a:p>
          <a:p>
            <a:r>
              <a:rPr lang="cs-CZ" dirty="0"/>
              <a:t>spolupracuje s odbornými pracovišti </a:t>
            </a:r>
            <a:endParaRPr lang="cs-CZ" dirty="0" smtClean="0"/>
          </a:p>
          <a:p>
            <a:r>
              <a:rPr lang="cs-CZ" dirty="0"/>
              <a:t>podporuje a zabezpečuje přípravu a zapojení uživatelů do pracovního procesu </a:t>
            </a:r>
            <a:endParaRPr lang="cs-CZ" dirty="0" smtClean="0"/>
          </a:p>
          <a:p>
            <a:r>
              <a:rPr lang="cs-CZ" dirty="0"/>
              <a:t>nabízí uživatelům širokou škálu zájmové a rekreační činnosti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1609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Domov sociálních služeb Slatiňany IV.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organizuje tradiční tábory a rekreační pobyty v rámci ČR i </a:t>
            </a:r>
            <a:r>
              <a:rPr lang="cs-CZ" dirty="0" smtClean="0"/>
              <a:t>zahraničí</a:t>
            </a:r>
          </a:p>
          <a:p>
            <a:r>
              <a:rPr lang="cs-CZ" dirty="0"/>
              <a:t>poskytuje poradenskou činnost a speciální péči odborníků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7767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 v Chrudimi a okolí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b="1" dirty="0"/>
              <a:t>Domov sociálních služeb </a:t>
            </a:r>
            <a:r>
              <a:rPr lang="cs-CZ" b="1" dirty="0" smtClean="0"/>
              <a:t>Slatiňany</a:t>
            </a:r>
            <a:r>
              <a:rPr lang="cs-CZ" dirty="0" smtClean="0"/>
              <a:t> </a:t>
            </a:r>
            <a:r>
              <a:rPr lang="cs-CZ" dirty="0"/>
              <a:t>– pobytové služby pro děti od 3 let s mentálním a </a:t>
            </a:r>
            <a:r>
              <a:rPr lang="cs-CZ" dirty="0" smtClean="0"/>
              <a:t>komb. </a:t>
            </a:r>
            <a:r>
              <a:rPr lang="cs-CZ" dirty="0"/>
              <a:t>postižením.</a:t>
            </a:r>
          </a:p>
          <a:p>
            <a:r>
              <a:rPr lang="cs-CZ" b="1" dirty="0"/>
              <a:t>Domov pod Kuňkou</a:t>
            </a:r>
            <a:r>
              <a:rPr lang="cs-CZ" dirty="0"/>
              <a:t>, Ráby 162 </a:t>
            </a:r>
            <a:r>
              <a:rPr lang="cs-CZ" dirty="0" smtClean="0"/>
              <a:t>– pobytové </a:t>
            </a:r>
            <a:r>
              <a:rPr lang="cs-CZ" dirty="0"/>
              <a:t>služby pro osoby s </a:t>
            </a:r>
            <a:r>
              <a:rPr lang="cs-CZ" dirty="0" smtClean="0"/>
              <a:t>kombinovaným </a:t>
            </a:r>
            <a:r>
              <a:rPr lang="cs-CZ" dirty="0"/>
              <a:t>a mentálním postižením, bez omezení věku.</a:t>
            </a:r>
          </a:p>
          <a:p>
            <a:r>
              <a:rPr lang="cs-CZ" b="1" dirty="0"/>
              <a:t>Domov pro seniory</a:t>
            </a:r>
            <a:r>
              <a:rPr lang="cs-CZ" dirty="0" smtClean="0"/>
              <a:t>, </a:t>
            </a:r>
            <a:r>
              <a:rPr lang="cs-CZ" dirty="0"/>
              <a:t>Heřmanův Městec </a:t>
            </a:r>
            <a:r>
              <a:rPr lang="cs-CZ" dirty="0" smtClean="0"/>
              <a:t>– </a:t>
            </a:r>
            <a:r>
              <a:rPr lang="cs-CZ" dirty="0"/>
              <a:t>pobytové služby pro osoby se zdravotním postižením (od 27 – 64 let) a seniory.</a:t>
            </a:r>
          </a:p>
          <a:p>
            <a:r>
              <a:rPr lang="cs-CZ" b="1" dirty="0"/>
              <a:t>Senior Centrum </a:t>
            </a:r>
            <a:r>
              <a:rPr lang="cs-CZ" b="1" dirty="0" smtClean="0"/>
              <a:t>Skuteč</a:t>
            </a:r>
            <a:r>
              <a:rPr lang="cs-CZ" dirty="0" smtClean="0"/>
              <a:t> </a:t>
            </a:r>
            <a:r>
              <a:rPr lang="cs-CZ" dirty="0"/>
              <a:t>– pobytové služby pro osoby se zdravotním postižením (od 45 let) a </a:t>
            </a:r>
            <a:r>
              <a:rPr lang="cs-CZ" dirty="0" smtClean="0"/>
              <a:t>seniory.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1065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 smtClean="0"/>
              <a:t>Zákon č. 108/2006 Sb. O sociálních službách (§ 48), vyhláška č.505/2006 (§ 14)</a:t>
            </a:r>
          </a:p>
          <a:p>
            <a:pPr lvl="0"/>
            <a:r>
              <a:rPr lang="cs-CZ" u="sng" smtClean="0">
                <a:hlinkClick r:id="rId2"/>
              </a:rPr>
              <a:t>http</a:t>
            </a:r>
            <a:r>
              <a:rPr lang="cs-CZ" u="sng" dirty="0" smtClean="0">
                <a:hlinkClick r:id="rId2"/>
              </a:rPr>
              <a:t>://www.</a:t>
            </a:r>
            <a:r>
              <a:rPr lang="cs-CZ" u="sng" dirty="0" err="1" smtClean="0">
                <a:hlinkClick r:id="rId2"/>
              </a:rPr>
              <a:t>dss.cz</a:t>
            </a:r>
            <a:r>
              <a:rPr lang="cs-CZ" u="sng" dirty="0" smtClean="0">
                <a:hlinkClick r:id="rId2"/>
              </a:rPr>
              <a:t>/11-hlavni-</a:t>
            </a:r>
            <a:r>
              <a:rPr lang="cs-CZ" u="sng" dirty="0" err="1" smtClean="0">
                <a:hlinkClick r:id="rId2"/>
              </a:rPr>
              <a:t>predmet</a:t>
            </a:r>
            <a:r>
              <a:rPr lang="cs-CZ" u="sng" dirty="0" smtClean="0">
                <a:hlinkClick r:id="rId2"/>
              </a:rPr>
              <a:t>-</a:t>
            </a:r>
            <a:r>
              <a:rPr lang="cs-CZ" u="sng" dirty="0" err="1" smtClean="0">
                <a:hlinkClick r:id="rId2"/>
              </a:rPr>
              <a:t>cinnosti</a:t>
            </a:r>
            <a:r>
              <a:rPr lang="cs-CZ" u="sng" dirty="0" smtClean="0">
                <a:hlinkClick r:id="rId2"/>
              </a:rPr>
              <a:t>/</a:t>
            </a:r>
            <a:endParaRPr lang="cs-CZ" dirty="0" smtClean="0"/>
          </a:p>
          <a:p>
            <a:pPr lvl="0"/>
            <a:r>
              <a:rPr lang="cs-CZ" u="sng" dirty="0" smtClean="0">
                <a:hlinkClick r:id="rId3"/>
              </a:rPr>
              <a:t>http://www.</a:t>
            </a:r>
            <a:r>
              <a:rPr lang="cs-CZ" u="sng" dirty="0" err="1" smtClean="0">
                <a:hlinkClick r:id="rId3"/>
              </a:rPr>
              <a:t>dss.cz</a:t>
            </a:r>
            <a:r>
              <a:rPr lang="cs-CZ" u="sng" dirty="0" smtClean="0">
                <a:hlinkClick r:id="rId3"/>
              </a:rPr>
              <a:t>/informace/</a:t>
            </a:r>
            <a:endParaRPr lang="cs-CZ" dirty="0" smtClean="0"/>
          </a:p>
          <a:p>
            <a:pPr lvl="0"/>
            <a:r>
              <a:rPr lang="cs-CZ" u="sng" dirty="0" smtClean="0">
                <a:hlinkClick r:id="rId4"/>
              </a:rPr>
              <a:t>http://iregistr.mpsv.cz/socreg/vitejte.fw.do?SUBSESSION_ID=1309022482227_105</a:t>
            </a:r>
            <a:endParaRPr lang="cs-CZ" dirty="0" smtClean="0"/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338</Words>
  <Application>Microsoft Office PowerPoint</Application>
  <PresentationFormat>Předvádění na obrazovce (4:3)</PresentationFormat>
  <Paragraphs>49</Paragraphs>
  <Slides>12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3" baseType="lpstr">
      <vt:lpstr>Motiv systému Office</vt:lpstr>
      <vt:lpstr>Domovy pro osoby se zdravotním postižením</vt:lpstr>
      <vt:lpstr>Domovy pro osoby se zdravotním postižením</vt:lpstr>
      <vt:lpstr>Základní úkony domovů pro osoby se zdravotním postižením</vt:lpstr>
      <vt:lpstr>Domovy pro osoby se zdravotním postižením</vt:lpstr>
      <vt:lpstr>Cílová skupina uživatelů</vt:lpstr>
      <vt:lpstr>Úhrada za služby</vt:lpstr>
      <vt:lpstr> Domov sociálních služeb Slatiňany  </vt:lpstr>
      <vt:lpstr>Domov sociálních služeb Slatiňany II.</vt:lpstr>
      <vt:lpstr>Domov sociálních služeb Slatiňany III.</vt:lpstr>
      <vt:lpstr>Domov sociálních služeb Slatiňany IV.</vt:lpstr>
      <vt:lpstr>Organizace  v Chrudimi a okolí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Domovy pro osoby se zdravotním postižením</dc:title>
  <dc:creator>Pleskotova V</dc:creator>
  <cp:lastModifiedBy>Vilma</cp:lastModifiedBy>
  <cp:revision>5</cp:revision>
  <dcterms:created xsi:type="dcterms:W3CDTF">2011-06-25T17:23:26Z</dcterms:created>
  <dcterms:modified xsi:type="dcterms:W3CDTF">2011-12-30T12:49:51Z</dcterms:modified>
</cp:coreProperties>
</file>