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561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8330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1116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9890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0656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3418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9180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888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8044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9169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76537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81C03-87E4-4BE9-8B93-4552CCEBB02D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CDA48-F14F-4CB9-96DE-62EAA819B3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704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kp-centrum.cz/osoby-bez-pristresi/azylovy-dum-pro-muz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Azylové domy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92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Azylové domy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poskytují </a:t>
            </a:r>
            <a:r>
              <a:rPr lang="cs-CZ" dirty="0"/>
              <a:t>pobytové služby na přechodnou dobu osobám v nepříznivé </a:t>
            </a:r>
            <a:r>
              <a:rPr lang="cs-CZ" dirty="0" smtClean="0"/>
              <a:t>sociální situaci </a:t>
            </a:r>
            <a:r>
              <a:rPr lang="cs-CZ" dirty="0"/>
              <a:t>spojené se ztrátou bydlení.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90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azylových domů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stravy nebo pomoc při zajištění stravy,</a:t>
            </a:r>
          </a:p>
          <a:p>
            <a:pPr>
              <a:buNone/>
            </a:pPr>
            <a:r>
              <a:rPr lang="cs-CZ" dirty="0" smtClean="0"/>
              <a:t>b) poskytnutí ubytování,</a:t>
            </a:r>
          </a:p>
          <a:p>
            <a:pPr>
              <a:buNone/>
            </a:pPr>
            <a:r>
              <a:rPr lang="cs-CZ" dirty="0" smtClean="0"/>
              <a:t>c)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Azylový dům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Azylový dům</a:t>
            </a:r>
            <a:r>
              <a:rPr lang="cs-CZ" dirty="0"/>
              <a:t> </a:t>
            </a:r>
            <a:r>
              <a:rPr lang="cs-CZ" dirty="0" smtClean="0"/>
              <a:t>–</a:t>
            </a:r>
            <a:r>
              <a:rPr lang="cs-CZ" dirty="0"/>
              <a:t> </a:t>
            </a:r>
            <a:r>
              <a:rPr lang="cs-CZ" dirty="0" smtClean="0"/>
              <a:t>ubytovací </a:t>
            </a:r>
            <a:r>
              <a:rPr lang="cs-CZ" dirty="0"/>
              <a:t>zařízení pro osoby bez přístřeší, jež by těm klientům, kteří jsou pro změnu životního stylu motivováni, mělo umožnit integraci do </a:t>
            </a:r>
            <a:r>
              <a:rPr lang="cs-CZ" dirty="0" smtClean="0"/>
              <a:t>společnosti.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37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Azylový dům pro matky s dětmi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Azylový dům pro matky s dětmi</a:t>
            </a:r>
            <a:r>
              <a:rPr lang="cs-CZ" dirty="0"/>
              <a:t> – zařízení pro ubytování matek s malými dětmi (v ČR do 3 let), které se dostaly do tak nepříznivé situace, že by bez náhradního ubytování nebyly schopny vychovávat </a:t>
            </a:r>
            <a:r>
              <a:rPr lang="cs-CZ" dirty="0" smtClean="0"/>
              <a:t>dítě.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029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Kam dál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Ukončení pobytu v těchto zařízení je komplikováno nedostatkem sociálních bytů nebo jiného typu bydlení pro osoby s nízkými příjmy (regulované nájemné – městské byty), kde by mohl člověk usilující o společenskou integraci trvale žít.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21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bez </a:t>
            </a:r>
            <a:r>
              <a:rPr lang="cs-CZ" dirty="0" smtClean="0"/>
              <a:t>přístřeší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nacházející se v složité bytové situaci </a:t>
            </a:r>
            <a:endParaRPr lang="cs-CZ" dirty="0" smtClean="0"/>
          </a:p>
          <a:p>
            <a:pPr marL="0" lvl="0" indent="0">
              <a:buNone/>
            </a:pPr>
            <a:r>
              <a:rPr lang="cs-CZ" dirty="0"/>
              <a:t> </a:t>
            </a:r>
            <a:r>
              <a:rPr lang="cs-CZ" dirty="0" smtClean="0"/>
              <a:t>   (</a:t>
            </a:r>
            <a:r>
              <a:rPr lang="cs-CZ" dirty="0"/>
              <a:t>i životní)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335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 azylového domu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160 </a:t>
            </a:r>
            <a:r>
              <a:rPr lang="cs-CZ" dirty="0"/>
              <a:t>Kč denně za celodenní stravu </a:t>
            </a:r>
            <a:r>
              <a:rPr lang="cs-CZ" dirty="0" smtClean="0"/>
              <a:t>(3 jídla)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75 </a:t>
            </a:r>
            <a:r>
              <a:rPr lang="cs-CZ" dirty="0"/>
              <a:t>Kč za </a:t>
            </a:r>
            <a:r>
              <a:rPr lang="cs-CZ" dirty="0" smtClean="0"/>
              <a:t>oběd</a:t>
            </a:r>
          </a:p>
          <a:p>
            <a:r>
              <a:rPr lang="cs-CZ" dirty="0" smtClean="0"/>
              <a:t>ubytování  (1 rok), </a:t>
            </a:r>
            <a:r>
              <a:rPr lang="cs-CZ" dirty="0"/>
              <a:t>umožnění celkové hygieny těla, vytvoření podmínek pro zajištění úklidu, praní a žehlení osobního prádla, </a:t>
            </a:r>
            <a:r>
              <a:rPr lang="cs-CZ" dirty="0" smtClean="0"/>
              <a:t>výměny ložního prádla </a:t>
            </a:r>
          </a:p>
          <a:p>
            <a:r>
              <a:rPr lang="cs-CZ" dirty="0" smtClean="0"/>
              <a:t>celkem</a:t>
            </a:r>
            <a:r>
              <a:rPr lang="cs-CZ" dirty="0"/>
              <a:t>:</a:t>
            </a:r>
            <a:br>
              <a:rPr lang="cs-CZ" dirty="0"/>
            </a:br>
            <a:r>
              <a:rPr lang="cs-CZ" dirty="0" smtClean="0"/>
              <a:t>120 </a:t>
            </a:r>
            <a:r>
              <a:rPr lang="cs-CZ" dirty="0"/>
              <a:t>Kč denně, nebo</a:t>
            </a:r>
            <a:br>
              <a:rPr lang="cs-CZ" dirty="0"/>
            </a:br>
            <a:r>
              <a:rPr lang="cs-CZ" dirty="0" smtClean="0"/>
              <a:t>9</a:t>
            </a:r>
            <a:r>
              <a:rPr lang="cs-CZ" dirty="0" smtClean="0"/>
              <a:t>0 </a:t>
            </a:r>
            <a:r>
              <a:rPr lang="cs-CZ" dirty="0"/>
              <a:t>Kč denně za dospělou osobu a </a:t>
            </a:r>
            <a:r>
              <a:rPr lang="cs-CZ" dirty="0" smtClean="0"/>
              <a:t>60 </a:t>
            </a:r>
            <a:r>
              <a:rPr lang="cs-CZ" dirty="0"/>
              <a:t>Kč denně za </a:t>
            </a:r>
            <a:r>
              <a:rPr lang="cs-CZ" dirty="0" smtClean="0"/>
              <a:t>dítě (jedná-li se o nezletilé dítě)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430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azylového domu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Azylový dům pro muže,</a:t>
            </a:r>
            <a:r>
              <a:rPr lang="cs-CZ" dirty="0"/>
              <a:t> Milheimova 694, Pardubice – zřizovatel SKP Centrum </a:t>
            </a:r>
            <a:r>
              <a:rPr lang="cs-CZ" dirty="0" err="1" smtClean="0"/>
              <a:t>o.p.s</a:t>
            </a:r>
            <a:endParaRPr lang="cs-CZ" dirty="0" smtClean="0"/>
          </a:p>
          <a:p>
            <a:r>
              <a:rPr lang="cs-CZ" dirty="0" smtClean="0"/>
              <a:t>Kapacita 23 osob</a:t>
            </a:r>
          </a:p>
          <a:p>
            <a:r>
              <a:rPr lang="cs-CZ" dirty="0" smtClean="0"/>
              <a:t>Smlouva </a:t>
            </a:r>
            <a:r>
              <a:rPr lang="cs-CZ" dirty="0"/>
              <a:t>o poskytování </a:t>
            </a:r>
            <a:r>
              <a:rPr lang="cs-CZ" dirty="0" smtClean="0"/>
              <a:t>sociální služby.</a:t>
            </a:r>
          </a:p>
          <a:p>
            <a:r>
              <a:rPr lang="cs-CZ" dirty="0"/>
              <a:t>Uživatel si písemně formuluje svůj osobní </a:t>
            </a:r>
            <a:r>
              <a:rPr lang="cs-CZ" dirty="0" smtClean="0"/>
              <a:t>cíl, pracovník napomáhá dosažení.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76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služby azylového domu pro matky s dětmi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Městský azylový dům pro ženy a matky s dětmi</a:t>
            </a:r>
            <a:r>
              <a:rPr lang="cs-CZ" dirty="0"/>
              <a:t>, Na Spravedlnosti 803, Pardubice – SKP Centrum o.p.s.	</a:t>
            </a:r>
          </a:p>
          <a:p>
            <a:r>
              <a:rPr lang="cs-CZ" dirty="0"/>
              <a:t>Kapacita zařízení: 50 </a:t>
            </a:r>
            <a:r>
              <a:rPr lang="cs-CZ" dirty="0" smtClean="0"/>
              <a:t>lůžek, 24 pokojů </a:t>
            </a:r>
          </a:p>
          <a:p>
            <a:r>
              <a:rPr lang="cs-CZ" dirty="0" smtClean="0"/>
              <a:t>Uživatelka má </a:t>
            </a:r>
            <a:r>
              <a:rPr lang="cs-CZ" dirty="0"/>
              <a:t>vypracovaný svůj individuální plán obsahující </a:t>
            </a:r>
            <a:r>
              <a:rPr lang="cs-CZ" dirty="0" smtClean="0"/>
              <a:t>cíle</a:t>
            </a:r>
            <a:r>
              <a:rPr lang="cs-CZ" dirty="0"/>
              <a:t>.</a:t>
            </a:r>
            <a:r>
              <a:rPr lang="cs-CZ" dirty="0" smtClean="0"/>
              <a:t> </a:t>
            </a:r>
            <a:r>
              <a:rPr lang="cs-CZ" dirty="0"/>
              <a:t>Za účelem realizace cíle  je uživatelce služby přiřazena </a:t>
            </a:r>
            <a:r>
              <a:rPr lang="cs-CZ" u="sng" dirty="0"/>
              <a:t>klíčová sociální pracovnice</a:t>
            </a:r>
            <a:r>
              <a:rPr lang="cs-CZ" dirty="0"/>
              <a:t>.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67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/>
              <a:t>SKP Centrum </a:t>
            </a:r>
            <a:r>
              <a:rPr lang="cs-CZ" b="1" dirty="0" err="1"/>
              <a:t>o.p.s</a:t>
            </a:r>
            <a:r>
              <a:rPr lang="cs-CZ" dirty="0"/>
              <a:t> – </a:t>
            </a:r>
            <a:r>
              <a:rPr lang="cs-CZ" u="sng" dirty="0"/>
              <a:t>Azylový dům pro muže</a:t>
            </a:r>
            <a:r>
              <a:rPr lang="cs-CZ" dirty="0"/>
              <a:t>, Pardubice </a:t>
            </a:r>
          </a:p>
          <a:p>
            <a:pPr marL="0" indent="0">
              <a:buNone/>
            </a:pPr>
            <a:r>
              <a:rPr lang="cs-CZ" dirty="0" smtClean="0"/>
              <a:t>            23 </a:t>
            </a:r>
            <a:r>
              <a:rPr lang="cs-CZ" dirty="0"/>
              <a:t>lůžek, od 16 – 80 let</a:t>
            </a:r>
          </a:p>
          <a:p>
            <a:pPr marL="0" indent="0">
              <a:buNone/>
            </a:pPr>
            <a:r>
              <a:rPr lang="cs-CZ" dirty="0" smtClean="0"/>
              <a:t>     </a:t>
            </a:r>
            <a:r>
              <a:rPr lang="cs-CZ" u="sng" dirty="0" smtClean="0"/>
              <a:t>Městský </a:t>
            </a:r>
            <a:r>
              <a:rPr lang="cs-CZ" u="sng" dirty="0"/>
              <a:t>azylový dům pro ženy a matky s dětmi</a:t>
            </a:r>
            <a:r>
              <a:rPr lang="cs-CZ" dirty="0"/>
              <a:t>, </a:t>
            </a:r>
            <a:r>
              <a:rPr lang="cs-CZ" dirty="0" smtClean="0"/>
              <a:t>  	Pardubice, od 16 let</a:t>
            </a:r>
            <a:endParaRPr lang="cs-CZ" dirty="0"/>
          </a:p>
          <a:p>
            <a:r>
              <a:rPr lang="cs-CZ" b="1" dirty="0"/>
              <a:t>Dlaň životu o.p.s</a:t>
            </a:r>
            <a:r>
              <a:rPr lang="cs-CZ" dirty="0"/>
              <a:t>. – </a:t>
            </a:r>
            <a:r>
              <a:rPr lang="cs-CZ" u="sng" dirty="0"/>
              <a:t>Azylový dům pro těhotné ženy v tísni</a:t>
            </a:r>
            <a:r>
              <a:rPr lang="cs-CZ" dirty="0"/>
              <a:t>, </a:t>
            </a:r>
            <a:r>
              <a:rPr lang="cs-CZ" dirty="0" smtClean="0"/>
              <a:t>Hamry – </a:t>
            </a:r>
            <a:r>
              <a:rPr lang="cs-CZ" dirty="0"/>
              <a:t>oběti domácího násilí, osoby bez přístřeší </a:t>
            </a:r>
            <a:r>
              <a:rPr lang="cs-CZ" dirty="0" smtClean="0"/>
              <a:t>– </a:t>
            </a:r>
            <a:r>
              <a:rPr lang="cs-CZ" dirty="0" err="1" smtClean="0"/>
              <a:t>těh</a:t>
            </a:r>
            <a:r>
              <a:rPr lang="cs-CZ" dirty="0" smtClean="0"/>
              <a:t>. ženy </a:t>
            </a:r>
            <a:r>
              <a:rPr lang="cs-CZ" dirty="0"/>
              <a:t>a matky od 18 let s dětmi do </a:t>
            </a:r>
            <a:r>
              <a:rPr lang="cs-CZ" dirty="0" smtClean="0"/>
              <a:t>7 let </a:t>
            </a:r>
            <a:endParaRPr lang="cs-CZ" dirty="0"/>
          </a:p>
          <a:p>
            <a:r>
              <a:rPr lang="cs-CZ" b="1" dirty="0"/>
              <a:t>Domov pro ženy a matky s dětmi v tísni</a:t>
            </a:r>
            <a:r>
              <a:rPr lang="cs-CZ" dirty="0"/>
              <a:t>, </a:t>
            </a:r>
            <a:r>
              <a:rPr lang="cs-CZ" dirty="0" smtClean="0"/>
              <a:t>Žamberk </a:t>
            </a:r>
            <a:r>
              <a:rPr lang="cs-CZ" dirty="0"/>
              <a:t>– oběti domácího násilí, osoby bez přístřeší, osoby v krizi s dítětem – od 0 let (děti) – 64 </a:t>
            </a:r>
            <a:r>
              <a:rPr lang="cs-CZ" dirty="0" smtClean="0"/>
              <a:t>let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03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Zákon č. 108/2006 Sb. O sociálních službách (§ 57), vyhláška č. 505/2006 Sb., (§ 22)</a:t>
            </a:r>
          </a:p>
          <a:p>
            <a:pPr lvl="0"/>
            <a:r>
              <a:rPr lang="cs-CZ" dirty="0" smtClean="0"/>
              <a:t>Matoušek Oldřich, Slovník sociální práce, Portál, Praha, 2008 </a:t>
            </a:r>
          </a:p>
          <a:p>
            <a:pPr lvl="0"/>
            <a:r>
              <a:rPr lang="cs-CZ" u="sng" smtClean="0">
                <a:hlinkClick r:id="rId2"/>
              </a:rPr>
              <a:t>http</a:t>
            </a:r>
            <a:r>
              <a:rPr lang="cs-CZ" u="sng" dirty="0" smtClean="0">
                <a:hlinkClick r:id="rId2"/>
              </a:rPr>
              <a:t>://www.</a:t>
            </a:r>
            <a:r>
              <a:rPr lang="cs-CZ" u="sng" dirty="0" err="1" smtClean="0">
                <a:hlinkClick r:id="rId2"/>
              </a:rPr>
              <a:t>skp</a:t>
            </a:r>
            <a:r>
              <a:rPr lang="cs-CZ" u="sng" dirty="0" smtClean="0">
                <a:hlinkClick r:id="rId2"/>
              </a:rPr>
              <a:t>-centrum.</a:t>
            </a:r>
            <a:r>
              <a:rPr lang="cs-CZ" u="sng" dirty="0" err="1" smtClean="0">
                <a:hlinkClick r:id="rId2"/>
              </a:rPr>
              <a:t>cz</a:t>
            </a:r>
            <a:r>
              <a:rPr lang="cs-CZ" u="sng" dirty="0" smtClean="0">
                <a:hlinkClick r:id="rId2"/>
              </a:rPr>
              <a:t>/osoby-bez-</a:t>
            </a:r>
            <a:r>
              <a:rPr lang="cs-CZ" u="sng" dirty="0" err="1" smtClean="0">
                <a:hlinkClick r:id="rId2"/>
              </a:rPr>
              <a:t>pristresi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azylovy</a:t>
            </a:r>
            <a:r>
              <a:rPr lang="cs-CZ" u="sng" dirty="0" smtClean="0">
                <a:hlinkClick r:id="rId2"/>
              </a:rPr>
              <a:t>-dum-pro-</a:t>
            </a:r>
            <a:r>
              <a:rPr lang="cs-CZ" u="sng" dirty="0" err="1" smtClean="0">
                <a:hlinkClick r:id="rId2"/>
              </a:rPr>
              <a:t>muze</a:t>
            </a:r>
            <a:r>
              <a:rPr lang="cs-CZ" u="sng" dirty="0" smtClean="0">
                <a:hlinkClick r:id="rId2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/>
              <a:t>http://www.</a:t>
            </a:r>
            <a:r>
              <a:rPr lang="cs-CZ" u="sng" dirty="0" err="1" smtClean="0"/>
              <a:t>skp</a:t>
            </a:r>
            <a:r>
              <a:rPr lang="cs-CZ" u="sng" dirty="0" smtClean="0"/>
              <a:t>-centrum.</a:t>
            </a:r>
            <a:r>
              <a:rPr lang="cs-CZ" u="sng" dirty="0" err="1" smtClean="0"/>
              <a:t>cz</a:t>
            </a:r>
            <a:r>
              <a:rPr lang="cs-CZ" u="sng" dirty="0" smtClean="0"/>
              <a:t>/rodina-a-</a:t>
            </a:r>
            <a:r>
              <a:rPr lang="cs-CZ" u="sng" dirty="0" err="1" smtClean="0"/>
              <a:t>deti</a:t>
            </a:r>
            <a:r>
              <a:rPr lang="cs-CZ" u="sng" dirty="0" smtClean="0"/>
              <a:t>/</a:t>
            </a:r>
            <a:r>
              <a:rPr lang="cs-CZ" u="sng" dirty="0" err="1" smtClean="0"/>
              <a:t>mestsky</a:t>
            </a:r>
            <a:r>
              <a:rPr lang="cs-CZ" u="sng" dirty="0" smtClean="0"/>
              <a:t>-</a:t>
            </a:r>
            <a:r>
              <a:rPr lang="cs-CZ" u="sng" dirty="0" err="1" smtClean="0"/>
              <a:t>azylovy</a:t>
            </a:r>
            <a:r>
              <a:rPr lang="cs-CZ" u="sng" dirty="0" smtClean="0"/>
              <a:t>-dum-pro-zeny-a-matky-s-</a:t>
            </a:r>
            <a:r>
              <a:rPr lang="cs-CZ" u="sng" dirty="0" err="1" smtClean="0"/>
              <a:t>detmi</a:t>
            </a:r>
            <a:r>
              <a:rPr lang="cs-CZ" u="sng" dirty="0" smtClean="0"/>
              <a:t>-2/popis-realizace-</a:t>
            </a:r>
            <a:r>
              <a:rPr lang="cs-CZ" u="sng" dirty="0" err="1" smtClean="0"/>
              <a:t>sluzby</a:t>
            </a:r>
            <a:r>
              <a:rPr lang="cs-CZ" u="sng" dirty="0" smtClean="0"/>
              <a:t>/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http://iregistr.mpsv.cz/socreg/hledani_sluzby.do?sd=azylov%C3%A9+domy&amp;zak=Pardubick%C3%BD&amp;zaok=&amp;SUBSESSION_ID=1310231712464_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265</Words>
  <Application>Microsoft Office PowerPoint</Application>
  <PresentationFormat>Předvádění na obrazovce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Azylové domy</vt:lpstr>
      <vt:lpstr>Azylové domy</vt:lpstr>
      <vt:lpstr>Základní úkony azylových domů</vt:lpstr>
      <vt:lpstr>Azylový dům II.</vt:lpstr>
      <vt:lpstr>Azylový dům pro matky s dětmi</vt:lpstr>
      <vt:lpstr>Kam dál ?</vt:lpstr>
      <vt:lpstr>Cílová skupina uživatelů</vt:lpstr>
      <vt:lpstr>Úhrada za služby azylového domu</vt:lpstr>
      <vt:lpstr>Příklad služby azylového domu</vt:lpstr>
      <vt:lpstr>Příklad služby azylového domu pro matky s dětmi</vt:lpstr>
      <vt:lpstr>Organizace v Chrudimi a okolí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Azylové domy</dc:title>
  <dc:creator>Pleskotova V</dc:creator>
  <cp:lastModifiedBy>Vilma</cp:lastModifiedBy>
  <cp:revision>4</cp:revision>
  <dcterms:created xsi:type="dcterms:W3CDTF">2011-07-09T17:16:33Z</dcterms:created>
  <dcterms:modified xsi:type="dcterms:W3CDTF">2011-12-30T14:01:15Z</dcterms:modified>
</cp:coreProperties>
</file>