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08136-56CD-415B-944E-97A6734141D6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A9AC-F1B9-4EDA-806E-BC951597161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058842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08136-56CD-415B-944E-97A6734141D6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A9AC-F1B9-4EDA-806E-BC951597161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7123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08136-56CD-415B-944E-97A6734141D6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A9AC-F1B9-4EDA-806E-BC951597161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78592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08136-56CD-415B-944E-97A6734141D6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A9AC-F1B9-4EDA-806E-BC951597161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71917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08136-56CD-415B-944E-97A6734141D6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A9AC-F1B9-4EDA-806E-BC951597161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583151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08136-56CD-415B-944E-97A6734141D6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A9AC-F1B9-4EDA-806E-BC951597161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506493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08136-56CD-415B-944E-97A6734141D6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A9AC-F1B9-4EDA-806E-BC951597161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88383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08136-56CD-415B-944E-97A6734141D6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A9AC-F1B9-4EDA-806E-BC951597161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58533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08136-56CD-415B-944E-97A6734141D6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A9AC-F1B9-4EDA-806E-BC951597161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10236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08136-56CD-415B-944E-97A6734141D6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A9AC-F1B9-4EDA-806E-BC951597161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31717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08136-56CD-415B-944E-97A6734141D6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A9AC-F1B9-4EDA-806E-BC951597161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96891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08136-56CD-415B-944E-97A6734141D6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5A9AC-F1B9-4EDA-806E-BC951597161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152643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Sociálně aktivizační služby pro osoby se zdravotním postižením a seniory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1738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Sociálně aktivizační služby pro osoby se zdravotním postižením a seniory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jsou ambulantní, popřípadě terénní služby poskytované </a:t>
            </a:r>
            <a:r>
              <a:rPr lang="cs-CZ" dirty="0" smtClean="0"/>
              <a:t>osobám v </a:t>
            </a:r>
            <a:r>
              <a:rPr lang="cs-CZ" dirty="0"/>
              <a:t>důchodovém věku nebo osobám se zdravotním postižením ohroženým sociálním </a:t>
            </a:r>
            <a:r>
              <a:rPr lang="cs-CZ" dirty="0" smtClean="0"/>
              <a:t>vyloučením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8842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úkony sociálně aktivizačních služeb pro osoby se </a:t>
            </a:r>
            <a:r>
              <a:rPr lang="cs-CZ" dirty="0" err="1" smtClean="0"/>
              <a:t>zdr</a:t>
            </a:r>
            <a:r>
              <a:rPr lang="cs-CZ" dirty="0" smtClean="0"/>
              <a:t>. p. a seniory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a) zprostředkování kontaktu se společenským prostředím,</a:t>
            </a:r>
          </a:p>
          <a:p>
            <a:pPr>
              <a:buNone/>
            </a:pPr>
            <a:r>
              <a:rPr lang="cs-CZ" dirty="0" smtClean="0"/>
              <a:t>b) sociálně terapeutické činnosti,</a:t>
            </a:r>
          </a:p>
          <a:p>
            <a:pPr>
              <a:buNone/>
            </a:pPr>
            <a:r>
              <a:rPr lang="cs-CZ" dirty="0" smtClean="0"/>
              <a:t>c) pomoc při uplatňování práv, oprávněných zájmů a při obstarávání osobních </a:t>
            </a:r>
            <a:r>
              <a:rPr lang="cs-CZ" dirty="0" smtClean="0"/>
              <a:t>záležitostí.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osob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cs-CZ" dirty="0" smtClean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</a:t>
            </a:r>
            <a:r>
              <a:rPr lang="cs-CZ" dirty="0"/>
              <a:t>zdravotně postižené </a:t>
            </a:r>
            <a:endParaRPr lang="cs-CZ" dirty="0" smtClean="0"/>
          </a:p>
          <a:p>
            <a:pPr lvl="0">
              <a:buFont typeface="Wingdings" pitchFamily="2" charset="2"/>
              <a:buChar char="Ø"/>
            </a:pPr>
            <a:endParaRPr lang="cs-CZ" dirty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Senioři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1501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Služby jsou poskytovány bezplatně.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0010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služby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Centrum sociálních služeb a pomoci Chrudim</a:t>
            </a:r>
          </a:p>
          <a:p>
            <a:r>
              <a:rPr lang="cs-CZ" dirty="0" smtClean="0"/>
              <a:t>Napomáháme k</a:t>
            </a:r>
            <a:r>
              <a:rPr lang="cs-CZ" dirty="0"/>
              <a:t> rozvoji nebo udržení osobních a sociálních schopností a dovedností a </a:t>
            </a:r>
            <a:r>
              <a:rPr lang="cs-CZ" dirty="0" smtClean="0"/>
              <a:t>podporujeme sociální </a:t>
            </a:r>
            <a:r>
              <a:rPr lang="cs-CZ" dirty="0"/>
              <a:t>začleňování</a:t>
            </a:r>
            <a:r>
              <a:rPr lang="cs-CZ" dirty="0" smtClean="0"/>
              <a:t>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3932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služby – základní cíle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buFont typeface="Wingdings" pitchFamily="2" charset="2"/>
              <a:buChar char="Ø"/>
            </a:pPr>
            <a:r>
              <a:rPr lang="cs-CZ" dirty="0"/>
              <a:t>rozvoj zájmových, vzdělávacích a volnočasových </a:t>
            </a:r>
            <a:r>
              <a:rPr lang="cs-CZ" dirty="0" smtClean="0"/>
              <a:t>aktivit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prodloužení </a:t>
            </a:r>
            <a:r>
              <a:rPr lang="cs-CZ" dirty="0"/>
              <a:t>aktivního a nezávislého života </a:t>
            </a:r>
            <a:r>
              <a:rPr lang="cs-CZ" dirty="0" smtClean="0"/>
              <a:t>seniorů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udržení </a:t>
            </a:r>
            <a:r>
              <a:rPr lang="cs-CZ" dirty="0"/>
              <a:t>osobních a sociálních dovedností a schopností </a:t>
            </a:r>
            <a:r>
              <a:rPr lang="cs-CZ" dirty="0" smtClean="0"/>
              <a:t>seniorů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podpora </a:t>
            </a:r>
            <a:r>
              <a:rPr lang="cs-CZ" dirty="0"/>
              <a:t>k udržení a posílení fyzické a psychické soběstačnosti </a:t>
            </a:r>
            <a:r>
              <a:rPr lang="cs-CZ" dirty="0" smtClean="0"/>
              <a:t>seniorů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podpora </a:t>
            </a:r>
            <a:r>
              <a:rPr lang="cs-CZ" dirty="0"/>
              <a:t>přirozených společenských </a:t>
            </a:r>
            <a:r>
              <a:rPr lang="cs-CZ" dirty="0" smtClean="0"/>
              <a:t>vztahů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podpora </a:t>
            </a:r>
            <a:r>
              <a:rPr lang="cs-CZ" dirty="0"/>
              <a:t>integrace seniorů do společnosti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04434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b="1" dirty="0"/>
              <a:t>Centrum sociálních služeb a pomoci</a:t>
            </a:r>
            <a:r>
              <a:rPr lang="cs-CZ" dirty="0"/>
              <a:t>, </a:t>
            </a:r>
            <a:r>
              <a:rPr lang="cs-CZ" dirty="0" smtClean="0"/>
              <a:t>Chrudim</a:t>
            </a:r>
            <a:r>
              <a:rPr lang="cs-CZ" dirty="0"/>
              <a:t> </a:t>
            </a:r>
            <a:r>
              <a:rPr lang="cs-CZ" dirty="0" smtClean="0"/>
              <a:t>– </a:t>
            </a:r>
            <a:r>
              <a:rPr lang="cs-CZ" dirty="0"/>
              <a:t>poskytuje ambulantní a terénní služby osobám </a:t>
            </a:r>
            <a:r>
              <a:rPr lang="cs-CZ" dirty="0" err="1"/>
              <a:t>zdr</a:t>
            </a:r>
            <a:r>
              <a:rPr lang="cs-CZ" dirty="0"/>
              <a:t>. postiženým a seniorům, od 27 let</a:t>
            </a:r>
          </a:p>
          <a:p>
            <a:r>
              <a:rPr lang="cs-CZ" b="1" dirty="0"/>
              <a:t>CEDR </a:t>
            </a:r>
            <a:r>
              <a:rPr lang="cs-CZ" b="1" dirty="0" err="1"/>
              <a:t>o.p.s</a:t>
            </a:r>
            <a:r>
              <a:rPr lang="cs-CZ" b="1" dirty="0"/>
              <a:t>,</a:t>
            </a:r>
            <a:r>
              <a:rPr lang="cs-CZ" dirty="0"/>
              <a:t> Pardubice, </a:t>
            </a:r>
            <a:r>
              <a:rPr lang="cs-CZ" dirty="0" smtClean="0"/>
              <a:t>– </a:t>
            </a:r>
            <a:r>
              <a:rPr lang="cs-CZ" dirty="0"/>
              <a:t>poskytuje ambulantní služby osobám s chronickým duševním onemocněním, od 19 – 64 let</a:t>
            </a:r>
          </a:p>
          <a:p>
            <a:r>
              <a:rPr lang="cs-CZ" b="1" dirty="0"/>
              <a:t>Český klub nedoslýchavých HELP</a:t>
            </a:r>
            <a:r>
              <a:rPr lang="cs-CZ" dirty="0"/>
              <a:t>, </a:t>
            </a:r>
            <a:r>
              <a:rPr lang="cs-CZ" dirty="0" smtClean="0"/>
              <a:t>Pardubice </a:t>
            </a:r>
            <a:r>
              <a:rPr lang="cs-CZ" dirty="0"/>
              <a:t>– poskytuje ambulantní a terénní služby osobám se sluchovým postižením, seniorům, bez omezení věku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3877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b="1" dirty="0"/>
              <a:t>KŘIŽOVATKA</a:t>
            </a:r>
            <a:r>
              <a:rPr lang="cs-CZ" dirty="0"/>
              <a:t>, handicap centrum </a:t>
            </a:r>
            <a:r>
              <a:rPr lang="cs-CZ" dirty="0" err="1"/>
              <a:t>o.s</a:t>
            </a:r>
            <a:r>
              <a:rPr lang="cs-CZ" dirty="0"/>
              <a:t>., </a:t>
            </a:r>
            <a:r>
              <a:rPr lang="cs-CZ" dirty="0" smtClean="0"/>
              <a:t>Pardubice poskytuje </a:t>
            </a:r>
            <a:r>
              <a:rPr lang="cs-CZ" dirty="0" err="1" smtClean="0"/>
              <a:t>amb</a:t>
            </a:r>
            <a:r>
              <a:rPr lang="cs-CZ" dirty="0" smtClean="0"/>
              <a:t>. </a:t>
            </a:r>
            <a:r>
              <a:rPr lang="cs-CZ" dirty="0"/>
              <a:t>služby osobám s kombinovaným </a:t>
            </a:r>
            <a:r>
              <a:rPr lang="cs-CZ" dirty="0" smtClean="0"/>
              <a:t>postižením a s</a:t>
            </a:r>
            <a:r>
              <a:rPr lang="cs-CZ" dirty="0"/>
              <a:t> tělesným postižením, od 16 – 80 let</a:t>
            </a:r>
          </a:p>
          <a:p>
            <a:r>
              <a:rPr lang="cs-CZ" b="1" dirty="0"/>
              <a:t>Sdružení občanů pro pomoc zdravotně postiženým „APOLENKA“,</a:t>
            </a:r>
            <a:r>
              <a:rPr lang="cs-CZ" dirty="0"/>
              <a:t> </a:t>
            </a:r>
            <a:r>
              <a:rPr lang="cs-CZ" dirty="0" err="1"/>
              <a:t>hiporehabilitace</a:t>
            </a:r>
            <a:r>
              <a:rPr lang="cs-CZ" dirty="0"/>
              <a:t> – poskytuje </a:t>
            </a:r>
            <a:r>
              <a:rPr lang="cs-CZ" dirty="0" err="1" smtClean="0"/>
              <a:t>amb</a:t>
            </a:r>
            <a:r>
              <a:rPr lang="cs-CZ" dirty="0" smtClean="0"/>
              <a:t>. </a:t>
            </a:r>
            <a:r>
              <a:rPr lang="cs-CZ" dirty="0"/>
              <a:t>služby osobám s chronickým onemocněním (i duševním) a se zdravotním postižením</a:t>
            </a:r>
          </a:p>
          <a:p>
            <a:r>
              <a:rPr lang="cs-CZ" b="1" dirty="0" err="1"/>
              <a:t>Tyflocentrum</a:t>
            </a:r>
            <a:r>
              <a:rPr lang="cs-CZ" b="1" dirty="0"/>
              <a:t> Pardubice </a:t>
            </a:r>
            <a:r>
              <a:rPr lang="cs-CZ" b="1" dirty="0" err="1"/>
              <a:t>o.p.s</a:t>
            </a:r>
            <a:r>
              <a:rPr lang="cs-CZ" dirty="0"/>
              <a:t>, pracoviště </a:t>
            </a:r>
            <a:r>
              <a:rPr lang="cs-CZ" dirty="0" smtClean="0"/>
              <a:t>Chrudim </a:t>
            </a:r>
            <a:r>
              <a:rPr lang="cs-CZ" dirty="0"/>
              <a:t>– poskytuje </a:t>
            </a:r>
            <a:r>
              <a:rPr lang="cs-CZ" dirty="0" err="1" smtClean="0"/>
              <a:t>amb</a:t>
            </a:r>
            <a:r>
              <a:rPr lang="cs-CZ" dirty="0" smtClean="0"/>
              <a:t>. </a:t>
            </a:r>
            <a:r>
              <a:rPr lang="cs-CZ" dirty="0"/>
              <a:t>a terénní služby osobám se zdravotním postižením, se zrakovým postižením, od 16 </a:t>
            </a:r>
            <a:r>
              <a:rPr lang="cs-CZ" dirty="0" smtClean="0"/>
              <a:t>let</a:t>
            </a:r>
            <a:endParaRPr lang="cs-CZ" baseline="30000" dirty="0" smtClean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5661248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031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cs-CZ" dirty="0" smtClean="0"/>
              <a:t>Zákon č. 108/2006 Sb. O sociálních službách (§ 66), vyhláška č. 505/2006 Sb., (§ 31)</a:t>
            </a:r>
          </a:p>
          <a:p>
            <a:pPr lvl="0"/>
            <a:r>
              <a:rPr lang="cs-CZ" dirty="0" smtClean="0"/>
              <a:t>http://www.</a:t>
            </a:r>
            <a:r>
              <a:rPr lang="cs-CZ" dirty="0" err="1" smtClean="0"/>
              <a:t>socialni</a:t>
            </a:r>
            <a:r>
              <a:rPr lang="cs-CZ" dirty="0" smtClean="0"/>
              <a:t>-</a:t>
            </a:r>
            <a:r>
              <a:rPr lang="cs-CZ" dirty="0" err="1" smtClean="0"/>
              <a:t>sluzby.cz</a:t>
            </a:r>
            <a:r>
              <a:rPr lang="cs-CZ" dirty="0" smtClean="0"/>
              <a:t>/</a:t>
            </a:r>
            <a:r>
              <a:rPr lang="cs-CZ" dirty="0" err="1" smtClean="0"/>
              <a:t>aktivizacni</a:t>
            </a:r>
            <a:r>
              <a:rPr lang="cs-CZ" dirty="0" smtClean="0"/>
              <a:t>-programy.</a:t>
            </a:r>
            <a:r>
              <a:rPr lang="cs-CZ" dirty="0" err="1" smtClean="0"/>
              <a:t>php</a:t>
            </a:r>
            <a:endParaRPr lang="cs-CZ" dirty="0" smtClean="0"/>
          </a:p>
          <a:p>
            <a:pPr lvl="0"/>
            <a:r>
              <a:rPr lang="cs-CZ" dirty="0" smtClean="0"/>
              <a:t>http://iregistr.mpsv.cz/socreg/hledani_sluzby.do?SUBSESSION_ID=1310577664162_2&amp;zak=Pardubick%C3%BD&amp;zaok=&amp;sd=soci%C3%A1ln%C4%9B+aktiviza%C4%8Dn%C3%AD+slu%C5%BEby+pro+seniory+a+osoby+se+zdravotn%C3%ADm+posti%C5%BEen%C3%ADm 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223</Words>
  <Application>Microsoft Office PowerPoint</Application>
  <PresentationFormat>Předvádění na obrazovce (4:3)</PresentationFormat>
  <Paragraphs>37</Paragraphs>
  <Slides>10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Motiv systému Office</vt:lpstr>
      <vt:lpstr>Sociálně aktivizační služby pro osoby se zdravotním postižením a seniory</vt:lpstr>
      <vt:lpstr>Sociálně aktivizační služby pro osoby se zdravotním postižením a seniory</vt:lpstr>
      <vt:lpstr>Základní úkony sociálně aktivizačních služeb pro osoby se zdr. p. a seniory</vt:lpstr>
      <vt:lpstr>Cílová skupina osob</vt:lpstr>
      <vt:lpstr>Úhrada služby</vt:lpstr>
      <vt:lpstr>Příklad služby </vt:lpstr>
      <vt:lpstr>Příklad služby – základní cíle</vt:lpstr>
      <vt:lpstr>Organizace v Chrudimi a okolí</vt:lpstr>
      <vt:lpstr>Organizace v Chrudimi a okolí II.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Sociálně aktivizační služby pro osoby se zdravotním postižením a seniory</dc:title>
  <dc:creator>Pleskotova V</dc:creator>
  <cp:lastModifiedBy>Vilma</cp:lastModifiedBy>
  <cp:revision>3</cp:revision>
  <dcterms:created xsi:type="dcterms:W3CDTF">2011-07-13T18:26:41Z</dcterms:created>
  <dcterms:modified xsi:type="dcterms:W3CDTF">2011-11-17T17:15:24Z</dcterms:modified>
</cp:coreProperties>
</file>