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9152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4557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637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662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1910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7152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1661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6665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581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2297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957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10705-6C7B-4E4E-832D-5215C8C48726}" type="datetimeFigureOut">
              <a:rPr lang="cs-CZ" smtClean="0"/>
              <a:pPr/>
              <a:t>1.1.2012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B73FD-C42F-4263-A42A-AF3BFAE2336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3119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lzheimercentrum.cz/system/files/images/zarizeni-filipov.preview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mov-hm.cz/?page=druhy-sluzeb&amp;det=domov-pro-seniory" TargetMode="External"/><Relationship Id="rId2" Type="http://schemas.openxmlformats.org/officeDocument/2006/relationships/hyperlink" Target="http://www.alzheimercentrum.cz/nase-zarizeni/filipov-c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www.domovsenioruchrudim.cz/" TargetMode="External"/><Relationship Id="rId4" Type="http://schemas.openxmlformats.org/officeDocument/2006/relationships/hyperlink" Target="http://iregistr.mpsv.cz/socreg/hledani_sluzby.do?pg=4&amp;zaok=&amp;sd=domovy+pro+seniory&amp;zak=Pardubick%C3%BD&amp;SUBSESSION_ID=1309027007343_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Domovy se zvláštním režimem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32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se zvláštním režimem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poskytují pobytové služby osobám, které </a:t>
            </a:r>
            <a:r>
              <a:rPr lang="cs-CZ" dirty="0" smtClean="0"/>
              <a:t>mají sníženou </a:t>
            </a:r>
            <a:r>
              <a:rPr lang="cs-CZ" dirty="0"/>
              <a:t>soběstačnost z </a:t>
            </a:r>
            <a:r>
              <a:rPr lang="cs-CZ" dirty="0" smtClean="0"/>
              <a:t>důvodu: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chronického </a:t>
            </a:r>
            <a:r>
              <a:rPr lang="cs-CZ" dirty="0"/>
              <a:t>duševního </a:t>
            </a:r>
            <a:r>
              <a:rPr lang="cs-CZ" dirty="0" smtClean="0"/>
              <a:t>onemocnění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závislosti </a:t>
            </a:r>
            <a:r>
              <a:rPr lang="cs-CZ" dirty="0"/>
              <a:t>na návykových </a:t>
            </a:r>
            <a:r>
              <a:rPr lang="cs-CZ" dirty="0" smtClean="0"/>
              <a:t>látkách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osobám </a:t>
            </a:r>
            <a:r>
              <a:rPr lang="cs-CZ" dirty="0"/>
              <a:t>se stařeckou, Alzheimerovou demencí </a:t>
            </a:r>
            <a:r>
              <a:rPr lang="cs-CZ" dirty="0" smtClean="0"/>
              <a:t> které </a:t>
            </a:r>
            <a:r>
              <a:rPr lang="cs-CZ" dirty="0"/>
              <a:t>mají sníženou soběstačnost z důvodu těchto </a:t>
            </a:r>
            <a:r>
              <a:rPr lang="cs-CZ" dirty="0" smtClean="0"/>
              <a:t>  onemocnění</a:t>
            </a:r>
            <a:r>
              <a:rPr lang="cs-CZ" dirty="0"/>
              <a:t>, jejichž situace vyžaduje pravidelnou pomoc jiné fyzické osoby.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11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se zvláštním režimem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Režim v těchto zařízeních při poskytování sociálních služeb je přizpůsoben specifickým potřebám těchto osob.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2724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domovů se zvláštním režimem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a) poskytnutí ubytování,</a:t>
            </a:r>
          </a:p>
          <a:p>
            <a:pPr>
              <a:buNone/>
            </a:pPr>
            <a:r>
              <a:rPr lang="cs-CZ" dirty="0" smtClean="0"/>
              <a:t>b) poskytnutí stravy,</a:t>
            </a:r>
          </a:p>
          <a:p>
            <a:pPr>
              <a:buNone/>
            </a:pPr>
            <a:r>
              <a:rPr lang="cs-CZ" dirty="0" smtClean="0"/>
              <a:t>c) pomoc při osobní hygieně nebo poskytnutí podmínek pro osobní hygienu,</a:t>
            </a:r>
          </a:p>
          <a:p>
            <a:pPr>
              <a:buNone/>
            </a:pPr>
            <a:r>
              <a:rPr lang="cs-CZ" dirty="0" smtClean="0"/>
              <a:t>d) pomoc při zvládání běžných úkonů péče o vlastní osobu,</a:t>
            </a:r>
          </a:p>
          <a:p>
            <a:pPr>
              <a:buNone/>
            </a:pPr>
            <a:r>
              <a:rPr lang="cs-CZ" dirty="0" smtClean="0"/>
              <a:t>e)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f) sociálně terapeutické činnosti,</a:t>
            </a:r>
          </a:p>
          <a:p>
            <a:pPr>
              <a:buNone/>
            </a:pPr>
            <a:r>
              <a:rPr lang="cs-CZ" dirty="0" smtClean="0"/>
              <a:t>g) aktivizační činnosti,</a:t>
            </a:r>
          </a:p>
          <a:p>
            <a:pPr>
              <a:buNone/>
            </a:pPr>
            <a:r>
              <a:rPr lang="cs-CZ" dirty="0" smtClean="0"/>
              <a:t>h)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chronicky duševně </a:t>
            </a:r>
            <a:r>
              <a:rPr lang="cs-CZ" dirty="0" smtClean="0"/>
              <a:t>nemocné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demencí (Alzheimerova, stařecká</a:t>
            </a:r>
            <a:r>
              <a:rPr lang="cs-CZ" dirty="0" smtClean="0"/>
              <a:t>..)</a:t>
            </a:r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závislé na návykových </a:t>
            </a:r>
            <a:r>
              <a:rPr lang="cs-CZ" dirty="0" smtClean="0"/>
              <a:t>látkách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011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Alzheimerova demence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neurodegenerativní</a:t>
            </a:r>
            <a:r>
              <a:rPr lang="cs-CZ" dirty="0"/>
              <a:t> onemocnění </a:t>
            </a:r>
            <a:r>
              <a:rPr lang="cs-CZ" dirty="0" smtClean="0"/>
              <a:t>mozku, </a:t>
            </a:r>
            <a:r>
              <a:rPr lang="cs-CZ" dirty="0"/>
              <a:t>při kterém dochází k postupné </a:t>
            </a:r>
            <a:r>
              <a:rPr lang="cs-CZ" dirty="0" smtClean="0"/>
              <a:t>demenci. </a:t>
            </a:r>
            <a:r>
              <a:rPr lang="cs-CZ" dirty="0"/>
              <a:t>Jako </a:t>
            </a:r>
            <a:r>
              <a:rPr lang="cs-CZ" dirty="0" smtClean="0"/>
              <a:t>první toto </a:t>
            </a:r>
            <a:r>
              <a:rPr lang="cs-CZ" dirty="0"/>
              <a:t>onemocnění popsal </a:t>
            </a:r>
            <a:r>
              <a:rPr lang="cs-CZ" dirty="0" smtClean="0"/>
              <a:t>Alois Alzheimer.</a:t>
            </a:r>
          </a:p>
          <a:p>
            <a:r>
              <a:rPr lang="cs-CZ" dirty="0"/>
              <a:t>V </a:t>
            </a:r>
            <a:r>
              <a:rPr lang="cs-CZ" dirty="0" smtClean="0"/>
              <a:t>České republice </a:t>
            </a:r>
            <a:r>
              <a:rPr lang="cs-CZ" dirty="0"/>
              <a:t>bylo </a:t>
            </a:r>
            <a:r>
              <a:rPr lang="cs-CZ" dirty="0" smtClean="0"/>
              <a:t>v </a:t>
            </a:r>
            <a:r>
              <a:rPr lang="cs-CZ" dirty="0"/>
              <a:t>roce </a:t>
            </a:r>
            <a:r>
              <a:rPr lang="cs-CZ" dirty="0" smtClean="0"/>
              <a:t>2000 lidí s tímto onemocněním </a:t>
            </a:r>
            <a:r>
              <a:rPr lang="cs-CZ" dirty="0"/>
              <a:t>zhruba 50–70 tisíc osob, v roce 2008 již 120 tisíc osob.</a:t>
            </a:r>
            <a:endParaRPr lang="cs-CZ" u="sng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83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 službách v domovech se zvláštním režimem se uživatel služby podílí. </a:t>
            </a:r>
          </a:p>
          <a:p>
            <a:r>
              <a:rPr lang="cs-CZ" dirty="0"/>
              <a:t>Maximální výše úhrady </a:t>
            </a:r>
            <a:br>
              <a:rPr lang="cs-CZ" dirty="0"/>
            </a:br>
            <a:r>
              <a:rPr lang="cs-CZ" b="1" dirty="0" smtClean="0"/>
              <a:t>200 </a:t>
            </a:r>
            <a:r>
              <a:rPr lang="cs-CZ" b="1" dirty="0"/>
              <a:t>Kč denně</a:t>
            </a:r>
            <a:r>
              <a:rPr lang="cs-CZ" dirty="0"/>
              <a:t> </a:t>
            </a:r>
            <a:r>
              <a:rPr lang="cs-CZ" dirty="0" smtClean="0"/>
              <a:t>- ubytování</a:t>
            </a:r>
            <a:r>
              <a:rPr lang="cs-CZ" dirty="0"/>
              <a:t>, úklid, praní a drobné opravy ložního a osobního prádla a ošacení, </a:t>
            </a:r>
            <a:r>
              <a:rPr lang="cs-CZ" dirty="0" smtClean="0"/>
              <a:t>žehlení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za celodenní </a:t>
            </a:r>
            <a:r>
              <a:rPr lang="cs-CZ" dirty="0" smtClean="0"/>
              <a:t>stravu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83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161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Příklady služby domova se zvláštním režimem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Alzheimer Centrum o.p.s. </a:t>
            </a:r>
            <a:r>
              <a:rPr lang="cs-CZ" b="1" dirty="0" err="1" smtClean="0"/>
              <a:t>Filipov</a:t>
            </a:r>
            <a:endParaRPr lang="cs-CZ" b="1" dirty="0" smtClean="0"/>
          </a:p>
          <a:p>
            <a:r>
              <a:rPr lang="cs-CZ" dirty="0"/>
              <a:t>nadstandardní zařízení v nově a kompletně zrekonstruovaném </a:t>
            </a:r>
            <a:r>
              <a:rPr lang="cs-CZ" dirty="0" smtClean="0"/>
              <a:t>zámku</a:t>
            </a:r>
            <a:endParaRPr lang="cs-CZ" dirty="0"/>
          </a:p>
          <a:p>
            <a:r>
              <a:rPr lang="cs-CZ" dirty="0" smtClean="0"/>
              <a:t>Zámecký park, nadstandartní apartmány, pokoje, bazén, sauna, masáže, </a:t>
            </a:r>
            <a:r>
              <a:rPr lang="cs-CZ" dirty="0" err="1" smtClean="0"/>
              <a:t>hipoterapie</a:t>
            </a:r>
            <a:r>
              <a:rPr lang="cs-CZ" dirty="0" smtClean="0"/>
              <a:t>,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954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arizeni-filipo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6696744" cy="496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72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Alzheimer Centrum </a:t>
            </a:r>
            <a:r>
              <a:rPr lang="cs-CZ" dirty="0" err="1" smtClean="0"/>
              <a:t>Filipov</a:t>
            </a:r>
            <a:r>
              <a:rPr lang="cs-CZ" dirty="0" smtClean="0"/>
              <a:t> nabízí: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odbornost a specializaci na </a:t>
            </a:r>
            <a:r>
              <a:rPr lang="cs-CZ" dirty="0" smtClean="0"/>
              <a:t>Alzheimerovu chorobu </a:t>
            </a:r>
            <a:endParaRPr lang="cs-CZ" dirty="0"/>
          </a:p>
          <a:p>
            <a:pPr lvl="0"/>
            <a:r>
              <a:rPr lang="cs-CZ" dirty="0"/>
              <a:t>nejmodernější terapeutické postupy</a:t>
            </a:r>
          </a:p>
          <a:p>
            <a:pPr lvl="0"/>
            <a:r>
              <a:rPr lang="cs-CZ" dirty="0"/>
              <a:t>ošetřovatelskou péči na velmi vysoké úrovni</a:t>
            </a:r>
          </a:p>
          <a:p>
            <a:pPr lvl="0"/>
            <a:r>
              <a:rPr lang="cs-CZ" dirty="0"/>
              <a:t>pravou domácí kuchyň vycházející ze zvyklostí klientů </a:t>
            </a:r>
          </a:p>
          <a:p>
            <a:pPr lvl="0"/>
            <a:r>
              <a:rPr lang="cs-CZ" dirty="0"/>
              <a:t>náhradní domácí, stimulující prostředí</a:t>
            </a:r>
          </a:p>
          <a:p>
            <a:pPr lvl="0"/>
            <a:r>
              <a:rPr lang="cs-CZ" dirty="0"/>
              <a:t>možnost vnesení vlastních věcí i malých domácích zvířat</a:t>
            </a:r>
          </a:p>
          <a:p>
            <a:pPr lvl="0"/>
            <a:r>
              <a:rPr lang="cs-CZ" dirty="0"/>
              <a:t>důstojnost klienta a laskavé zacházení, trpělivost, doteky, maximální </a:t>
            </a:r>
            <a:r>
              <a:rPr lang="cs-CZ" dirty="0" smtClean="0"/>
              <a:t>možnou kvalitu </a:t>
            </a:r>
            <a:r>
              <a:rPr lang="cs-CZ" dirty="0"/>
              <a:t>života</a:t>
            </a:r>
          </a:p>
          <a:p>
            <a:pPr lvl="0"/>
            <a:r>
              <a:rPr lang="cs-CZ" dirty="0"/>
              <a:t>návštěvy kdykoliv, i prostřednictvím internetu</a:t>
            </a:r>
          </a:p>
          <a:p>
            <a:r>
              <a:rPr lang="cs-CZ" dirty="0"/>
              <a:t>poradenství v oblasti Alzheimerova </a:t>
            </a:r>
            <a:r>
              <a:rPr lang="cs-CZ" dirty="0" smtClean="0"/>
              <a:t>onemocnění, </a:t>
            </a:r>
            <a:r>
              <a:rPr lang="cs-CZ" dirty="0"/>
              <a:t>sociální problematiky a sociální péče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225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Alzheimer Centrum </a:t>
            </a:r>
            <a:r>
              <a:rPr lang="cs-CZ" b="1" dirty="0" err="1"/>
              <a:t>Filipov</a:t>
            </a:r>
            <a:r>
              <a:rPr lang="cs-CZ" b="1" dirty="0"/>
              <a:t> o.p.s</a:t>
            </a:r>
            <a:r>
              <a:rPr lang="cs-CZ" dirty="0"/>
              <a:t>., Zámecká 1/25, </a:t>
            </a:r>
            <a:r>
              <a:rPr lang="cs-CZ" dirty="0" err="1"/>
              <a:t>Filipov</a:t>
            </a:r>
            <a:r>
              <a:rPr lang="cs-CZ" dirty="0"/>
              <a:t>, Čáslav – poskytuje pobytové služby pro osoby s chronickým duševním onemocněním a osoby s jiným zdravotním postižením od 27 let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486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Domov pro seniory</a:t>
            </a:r>
            <a:r>
              <a:rPr lang="cs-CZ" dirty="0" smtClean="0"/>
              <a:t>, </a:t>
            </a:r>
            <a:r>
              <a:rPr lang="cs-CZ" dirty="0" err="1" smtClean="0"/>
              <a:t>Masar</a:t>
            </a:r>
            <a:r>
              <a:rPr lang="cs-CZ" dirty="0" smtClean="0"/>
              <a:t>. Nám. 37, H. Městec </a:t>
            </a:r>
            <a:r>
              <a:rPr lang="cs-CZ" dirty="0" smtClean="0"/>
              <a:t>– pobytové služby pro seniory s demencí, s </a:t>
            </a:r>
            <a:r>
              <a:rPr lang="cs-CZ" dirty="0" err="1" smtClean="0"/>
              <a:t>chron</a:t>
            </a:r>
            <a:r>
              <a:rPr lang="cs-CZ" dirty="0" smtClean="0"/>
              <a:t>. </a:t>
            </a:r>
            <a:r>
              <a:rPr lang="cs-CZ" dirty="0" err="1" smtClean="0"/>
              <a:t>o</a:t>
            </a:r>
            <a:r>
              <a:rPr lang="cs-CZ" dirty="0" err="1" smtClean="0"/>
              <a:t>nem</a:t>
            </a:r>
            <a:r>
              <a:rPr lang="cs-CZ" dirty="0" smtClean="0"/>
              <a:t>. </a:t>
            </a:r>
            <a:r>
              <a:rPr lang="cs-CZ" dirty="0" smtClean="0"/>
              <a:t>od 65 let </a:t>
            </a:r>
            <a:r>
              <a:rPr lang="cs-CZ" dirty="0" smtClean="0"/>
              <a:t>(58 </a:t>
            </a:r>
            <a:r>
              <a:rPr lang="cs-CZ" dirty="0" smtClean="0"/>
              <a:t>míst)</a:t>
            </a:r>
          </a:p>
          <a:p>
            <a:r>
              <a:rPr lang="cs-CZ" b="1" dirty="0" smtClean="0"/>
              <a:t>Domov na hradě </a:t>
            </a:r>
            <a:r>
              <a:rPr lang="cs-CZ" b="1" dirty="0" err="1" smtClean="0"/>
              <a:t>Rychmburk</a:t>
            </a:r>
            <a:r>
              <a:rPr lang="cs-CZ" dirty="0" smtClean="0"/>
              <a:t>, Předhradí 17 – poskytuje </a:t>
            </a:r>
            <a:r>
              <a:rPr lang="cs-CZ" dirty="0" smtClean="0"/>
              <a:t>pobyt. </a:t>
            </a:r>
            <a:r>
              <a:rPr lang="cs-CZ" dirty="0" smtClean="0"/>
              <a:t>služby pro osoby s </a:t>
            </a:r>
            <a:r>
              <a:rPr lang="cs-CZ" dirty="0" err="1" smtClean="0"/>
              <a:t>chron</a:t>
            </a:r>
            <a:r>
              <a:rPr lang="cs-CZ" dirty="0" smtClean="0"/>
              <a:t>. </a:t>
            </a:r>
            <a:r>
              <a:rPr lang="cs-CZ" dirty="0" smtClean="0"/>
              <a:t>duševním </a:t>
            </a:r>
            <a:r>
              <a:rPr lang="cs-CZ" dirty="0" err="1" smtClean="0"/>
              <a:t>onem</a:t>
            </a:r>
            <a:r>
              <a:rPr lang="cs-CZ" dirty="0" smtClean="0"/>
              <a:t>. </a:t>
            </a:r>
            <a:r>
              <a:rPr lang="cs-CZ" dirty="0" smtClean="0"/>
              <a:t>od 19 let </a:t>
            </a:r>
            <a:endParaRPr lang="cs-CZ" dirty="0" smtClean="0"/>
          </a:p>
          <a:p>
            <a:r>
              <a:rPr lang="cs-CZ" b="1" dirty="0" smtClean="0"/>
              <a:t>Lůžkové a sociální centrum pro seniory </a:t>
            </a:r>
            <a:r>
              <a:rPr lang="cs-CZ" dirty="0" smtClean="0"/>
              <a:t>o.p.s., </a:t>
            </a:r>
            <a:r>
              <a:rPr lang="cs-CZ" dirty="0" smtClean="0"/>
              <a:t>Obce Ležáků 167, </a:t>
            </a:r>
            <a:r>
              <a:rPr lang="cs-CZ" dirty="0" smtClean="0"/>
              <a:t>Chrudim – pobyt. </a:t>
            </a:r>
            <a:r>
              <a:rPr lang="cs-CZ" dirty="0" smtClean="0"/>
              <a:t>služby</a:t>
            </a:r>
            <a:r>
              <a:rPr lang="cs-CZ" dirty="0" smtClean="0"/>
              <a:t>, 120 lůžek, </a:t>
            </a:r>
            <a:r>
              <a:rPr lang="cs-CZ" dirty="0" smtClean="0"/>
              <a:t>od </a:t>
            </a:r>
            <a:r>
              <a:rPr lang="cs-CZ" smtClean="0"/>
              <a:t>55 let, od </a:t>
            </a:r>
            <a:r>
              <a:rPr lang="cs-CZ" dirty="0" smtClean="0"/>
              <a:t>1.1.2012 v </a:t>
            </a:r>
            <a:r>
              <a:rPr lang="cs-CZ" dirty="0" smtClean="0"/>
              <a:t>provozu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1469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dirty="0" smtClean="0"/>
              <a:t>Zákon č. 108/2006 Sb. O sociálních službách (§ 50), vyhláška č.505/2006 (§ 16)</a:t>
            </a:r>
          </a:p>
          <a:p>
            <a:pPr lvl="0"/>
            <a:r>
              <a:rPr lang="cs-CZ" dirty="0" smtClean="0"/>
              <a:t>Matoušek Oldřich, Slovník </a:t>
            </a:r>
            <a:r>
              <a:rPr lang="cs-CZ" dirty="0" err="1" smtClean="0"/>
              <a:t>soc</a:t>
            </a:r>
            <a:r>
              <a:rPr lang="cs-CZ" dirty="0" smtClean="0"/>
              <a:t>. práce, Portál, Praha, 2008</a:t>
            </a:r>
          </a:p>
          <a:p>
            <a:pPr lvl="0"/>
            <a:r>
              <a:rPr lang="cs-CZ" dirty="0" smtClean="0"/>
              <a:t>http://cs.wikipedia.org/wiki/Alzheimerova_choroba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alzheimercentrum.cz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nase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zarizeni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filipov</a:t>
            </a:r>
            <a:r>
              <a:rPr lang="cs-CZ" u="sng" dirty="0" smtClean="0">
                <a:hlinkClick r:id="rId2"/>
              </a:rPr>
              <a:t>-</a:t>
            </a:r>
            <a:r>
              <a:rPr lang="cs-CZ" u="sng" dirty="0" err="1" smtClean="0">
                <a:hlinkClick r:id="rId2"/>
              </a:rPr>
              <a:t>cr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http://www.domov-hm.</a:t>
            </a:r>
            <a:r>
              <a:rPr lang="cs-CZ" u="sng" dirty="0" err="1" smtClean="0">
                <a:hlinkClick r:id="rId3"/>
              </a:rPr>
              <a:t>cz</a:t>
            </a:r>
            <a:r>
              <a:rPr lang="cs-CZ" u="sng" dirty="0" smtClean="0">
                <a:hlinkClick r:id="rId3"/>
              </a:rPr>
              <a:t>/?</a:t>
            </a:r>
            <a:r>
              <a:rPr lang="cs-CZ" u="sng" dirty="0" err="1" smtClean="0">
                <a:hlinkClick r:id="rId3"/>
              </a:rPr>
              <a:t>page</a:t>
            </a:r>
            <a:r>
              <a:rPr lang="cs-CZ" u="sng" dirty="0" smtClean="0">
                <a:hlinkClick r:id="rId3"/>
              </a:rPr>
              <a:t>=druhy-</a:t>
            </a:r>
            <a:r>
              <a:rPr lang="cs-CZ" u="sng" dirty="0" err="1" smtClean="0">
                <a:hlinkClick r:id="rId3"/>
              </a:rPr>
              <a:t>sluzeb</a:t>
            </a:r>
            <a:r>
              <a:rPr lang="cs-CZ" u="sng" dirty="0" smtClean="0">
                <a:hlinkClick r:id="rId3"/>
              </a:rPr>
              <a:t>&amp;</a:t>
            </a:r>
            <a:r>
              <a:rPr lang="cs-CZ" u="sng" dirty="0" err="1" smtClean="0">
                <a:hlinkClick r:id="rId3"/>
              </a:rPr>
              <a:t>det</a:t>
            </a:r>
            <a:r>
              <a:rPr lang="cs-CZ" u="sng" dirty="0" smtClean="0">
                <a:hlinkClick r:id="rId3"/>
              </a:rPr>
              <a:t>=domov-pro-seniory</a:t>
            </a:r>
            <a:endParaRPr lang="cs-CZ" dirty="0" smtClean="0"/>
          </a:p>
          <a:p>
            <a:r>
              <a:rPr lang="cs-CZ" u="sng" dirty="0" smtClean="0">
                <a:hlinkClick r:id="rId4"/>
              </a:rPr>
              <a:t>http://iregistr.mpsv.cz/socreg/hledani_sluzby.do?pg=4&amp;zaok=&amp;</a:t>
            </a:r>
            <a:r>
              <a:rPr lang="cs-CZ" u="sng" dirty="0" smtClean="0">
                <a:hlinkClick r:id="rId4"/>
              </a:rPr>
              <a:t>sd=domovy+pro+seniory&amp;zak=Pardubick%C3%BD&amp;SUBSESSION_ID=1309027007343_5#results</a:t>
            </a:r>
            <a:endParaRPr lang="cs-CZ" u="sng" dirty="0" smtClean="0"/>
          </a:p>
          <a:p>
            <a:pPr lvl="0"/>
            <a:r>
              <a:rPr lang="cs-CZ" u="sng" dirty="0" smtClean="0">
                <a:hlinkClick r:id="rId5"/>
              </a:rPr>
              <a:t>www.</a:t>
            </a:r>
            <a:r>
              <a:rPr lang="cs-CZ" u="sng" dirty="0" err="1" smtClean="0">
                <a:hlinkClick r:id="rId5"/>
              </a:rPr>
              <a:t>domovsenioruchrudim.cz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366</Words>
  <Application>Microsoft Office PowerPoint</Application>
  <PresentationFormat>Předvádění na obrazovce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Domovy se zvláštním režimem</vt:lpstr>
      <vt:lpstr>Domovy se zvláštním režimem</vt:lpstr>
      <vt:lpstr>Domovy se zvláštním režimem II.</vt:lpstr>
      <vt:lpstr>Základní úkony domovů se zvláštním režimem</vt:lpstr>
      <vt:lpstr>Cílová skupina uživatelů</vt:lpstr>
      <vt:lpstr>Alzheimerova demence</vt:lpstr>
      <vt:lpstr>Úhrada za služby </vt:lpstr>
      <vt:lpstr>Příklady služby domova se zvláštním režimem</vt:lpstr>
      <vt:lpstr>Snímek 9</vt:lpstr>
      <vt:lpstr>Alzheimer Centrum Filipov nabízí: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Domovy se zvláštním režimem</dc:title>
  <dc:creator>Pleskotova V</dc:creator>
  <cp:lastModifiedBy>Vilma</cp:lastModifiedBy>
  <cp:revision>5</cp:revision>
  <dcterms:created xsi:type="dcterms:W3CDTF">2011-06-26T13:50:56Z</dcterms:created>
  <dcterms:modified xsi:type="dcterms:W3CDTF">2012-01-01T10:02:06Z</dcterms:modified>
</cp:coreProperties>
</file>