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84E8-C07C-476C-8FDC-D918F272D98B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66254-45C1-408B-A745-24584EBE94D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13731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84E8-C07C-476C-8FDC-D918F272D98B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66254-45C1-408B-A745-24584EBE94D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336593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84E8-C07C-476C-8FDC-D918F272D98B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66254-45C1-408B-A745-24584EBE94D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860355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84E8-C07C-476C-8FDC-D918F272D98B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66254-45C1-408B-A745-24584EBE94D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087822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84E8-C07C-476C-8FDC-D918F272D98B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66254-45C1-408B-A745-24584EBE94D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720429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84E8-C07C-476C-8FDC-D918F272D98B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66254-45C1-408B-A745-24584EBE94D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670301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84E8-C07C-476C-8FDC-D918F272D98B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66254-45C1-408B-A745-24584EBE94D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772495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84E8-C07C-476C-8FDC-D918F272D98B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66254-45C1-408B-A745-24584EBE94D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415078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84E8-C07C-476C-8FDC-D918F272D98B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66254-45C1-408B-A745-24584EBE94D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067981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84E8-C07C-476C-8FDC-D918F272D98B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66254-45C1-408B-A745-24584EBE94D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853662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84E8-C07C-476C-8FDC-D918F272D98B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66254-45C1-408B-A745-24584EBE94D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4263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084E8-C07C-476C-8FDC-D918F272D98B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66254-45C1-408B-A745-24584EBE94D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904314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cialni-sluzby.cz/denni-stacionar-pohoda.php" TargetMode="External"/><Relationship Id="rId2" Type="http://schemas.openxmlformats.org/officeDocument/2006/relationships/hyperlink" Target="http://www.domovrepy.cz/s01seniori/stacionar.php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hyperlink" Target="http://iregistr.mpsv.cz/socreg/hledani_sluzby.do?SUBSESSION_ID=1308685680612_13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Denní stacionáře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5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2993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Denní stacionář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poskytují ambulantní služby osobám, které mají </a:t>
            </a:r>
            <a:r>
              <a:rPr lang="cs-CZ" dirty="0" smtClean="0"/>
              <a:t>sníženou soběstačnost </a:t>
            </a:r>
            <a:r>
              <a:rPr lang="cs-CZ" dirty="0"/>
              <a:t>z důvodu věku nebo zdravotního postižení, a osobám s chronickým </a:t>
            </a:r>
            <a:r>
              <a:rPr lang="cs-CZ" dirty="0" smtClean="0"/>
              <a:t>duševním onemocněním</a:t>
            </a:r>
            <a:r>
              <a:rPr lang="cs-CZ" dirty="0"/>
              <a:t>, jejichž situace vyžaduje pravidelnou pomoc jiné fyzické </a:t>
            </a:r>
            <a:r>
              <a:rPr lang="cs-CZ" dirty="0" smtClean="0"/>
              <a:t>osoby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2666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Základní úkony denního stacionáře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cs-CZ" dirty="0" smtClean="0"/>
              <a:t>a) pomoc při zvládání běžných úkonů péče o vlastní osobu,</a:t>
            </a:r>
          </a:p>
          <a:p>
            <a:pPr>
              <a:buNone/>
            </a:pPr>
            <a:r>
              <a:rPr lang="cs-CZ" dirty="0" smtClean="0"/>
              <a:t>b) pomoc při osobní hygieně,</a:t>
            </a:r>
          </a:p>
          <a:p>
            <a:pPr>
              <a:buNone/>
            </a:pPr>
            <a:r>
              <a:rPr lang="cs-CZ" dirty="0" smtClean="0"/>
              <a:t>c) poskytnutí stravy,</a:t>
            </a:r>
          </a:p>
          <a:p>
            <a:pPr>
              <a:buNone/>
            </a:pPr>
            <a:r>
              <a:rPr lang="cs-CZ" dirty="0" smtClean="0"/>
              <a:t>d) výchovné, vzdělávací a aktivizační činnosti,</a:t>
            </a:r>
          </a:p>
          <a:p>
            <a:pPr>
              <a:buNone/>
            </a:pPr>
            <a:r>
              <a:rPr lang="cs-CZ" dirty="0" smtClean="0"/>
              <a:t>e) zprostředkování kontaktu se spol. prostředím,</a:t>
            </a:r>
          </a:p>
          <a:p>
            <a:pPr>
              <a:buNone/>
            </a:pPr>
            <a:r>
              <a:rPr lang="cs-CZ" dirty="0" smtClean="0"/>
              <a:t>f) sociálně terapeutické činnosti,</a:t>
            </a:r>
          </a:p>
          <a:p>
            <a:pPr>
              <a:buNone/>
            </a:pPr>
            <a:r>
              <a:rPr lang="cs-CZ" dirty="0" smtClean="0"/>
              <a:t>g) pomoc při uplatňování práv, oprávněných zájmů a při obstarávání osobních záležitostí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Cíle denního stacionáře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cs-CZ" dirty="0"/>
              <a:t>Podpora snahy rodin při vlastní péči o osoby blízké. </a:t>
            </a:r>
            <a:endParaRPr lang="cs-CZ" dirty="0" smtClean="0"/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Minimalizace ústavní péče.</a:t>
            </a:r>
            <a:r>
              <a:rPr lang="cs-CZ" dirty="0"/>
              <a:t> </a:t>
            </a:r>
            <a:endParaRPr lang="cs-CZ" dirty="0" smtClean="0"/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Nabídka celodenního plnohodnotného programu.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Setkávání s vrstevníky.</a:t>
            </a:r>
            <a:endParaRPr lang="cs-CZ" dirty="0"/>
          </a:p>
          <a:p>
            <a:pPr>
              <a:buFont typeface="Courier New" pitchFamily="49" charset="0"/>
              <a:buChar char="o"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5011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Cílová skupina uživatelů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cs-CZ" dirty="0"/>
              <a:t>Osoby se zdravotním </a:t>
            </a:r>
            <a:r>
              <a:rPr lang="cs-CZ" dirty="0" smtClean="0"/>
              <a:t>postižením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Senioři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Lidé </a:t>
            </a:r>
            <a:r>
              <a:rPr lang="cs-CZ" dirty="0"/>
              <a:t>s chronickým onemocněním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2337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Úhrada za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Maximální výše úhrady </a:t>
            </a:r>
            <a:r>
              <a:rPr lang="cs-CZ" dirty="0" smtClean="0"/>
              <a:t> </a:t>
            </a:r>
            <a:r>
              <a:rPr lang="cs-CZ" b="1" dirty="0" smtClean="0"/>
              <a:t>120 </a:t>
            </a:r>
            <a:r>
              <a:rPr lang="cs-CZ" b="1" dirty="0"/>
              <a:t>Kč za hodinu</a:t>
            </a:r>
            <a:r>
              <a:rPr lang="cs-CZ" dirty="0"/>
              <a:t>, podle skutečně spotřebovaného </a:t>
            </a:r>
            <a:r>
              <a:rPr lang="cs-CZ" dirty="0" smtClean="0"/>
              <a:t>času.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> </a:t>
            </a:r>
            <a:r>
              <a:rPr lang="cs-CZ" b="1" dirty="0" smtClean="0"/>
              <a:t>160 </a:t>
            </a:r>
            <a:r>
              <a:rPr lang="cs-CZ" b="1" dirty="0"/>
              <a:t>Kč </a:t>
            </a:r>
            <a:r>
              <a:rPr lang="cs-CZ" dirty="0"/>
              <a:t>denně</a:t>
            </a:r>
            <a:r>
              <a:rPr lang="cs-CZ" b="1" dirty="0"/>
              <a:t> </a:t>
            </a:r>
            <a:r>
              <a:rPr lang="cs-CZ" dirty="0"/>
              <a:t>za celodenní stravu v rozsahu minimálně 3 hlavních jídel,</a:t>
            </a:r>
            <a:br>
              <a:rPr lang="cs-CZ" dirty="0"/>
            </a:br>
            <a:r>
              <a:rPr lang="cs-CZ" dirty="0" smtClean="0"/>
              <a:t> </a:t>
            </a:r>
            <a:r>
              <a:rPr lang="cs-CZ" b="1" dirty="0"/>
              <a:t>75 Kč </a:t>
            </a:r>
            <a:r>
              <a:rPr lang="cs-CZ" dirty="0"/>
              <a:t>za oběd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1631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Provoz denních stacionářů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Provoz denních stacionářů je zajišťován ve všední dny (pondělí – pátek) od ranních do odpoledních (podvečerních) hodin. Přesný čas se v jednotlivých </a:t>
            </a:r>
            <a:r>
              <a:rPr lang="cs-CZ" dirty="0" smtClean="0"/>
              <a:t>stacionářích liší.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58924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6866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Stacionář Jitřenka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Provozuje CSSP Chrudim, Městský Park 828</a:t>
            </a:r>
          </a:p>
          <a:p>
            <a:r>
              <a:rPr lang="cs-CZ" dirty="0" smtClean="0"/>
              <a:t>Osoby s mentálním </a:t>
            </a:r>
            <a:r>
              <a:rPr lang="cs-CZ" dirty="0"/>
              <a:t>a kombinovaným postižením od 7 do 40 let </a:t>
            </a:r>
            <a:r>
              <a:rPr lang="cs-CZ" dirty="0" smtClean="0"/>
              <a:t>věku</a:t>
            </a:r>
          </a:p>
          <a:p>
            <a:r>
              <a:rPr lang="cs-CZ" dirty="0" smtClean="0"/>
              <a:t>Úhrada služeb: dle typu postižení (určuje sám stacionář, 4 typy – od 90 – 150/ denně)</a:t>
            </a:r>
          </a:p>
          <a:p>
            <a:r>
              <a:rPr lang="cs-CZ" dirty="0" smtClean="0"/>
              <a:t>Strava 65 </a:t>
            </a:r>
            <a:r>
              <a:rPr lang="cs-CZ" dirty="0"/>
              <a:t>K</a:t>
            </a:r>
            <a:r>
              <a:rPr lang="cs-CZ" dirty="0" smtClean="0"/>
              <a:t>č/den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1685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Stacionář Pohoda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Provozuje CSSP Chrudim, Městský Park 828</a:t>
            </a:r>
          </a:p>
          <a:p>
            <a:r>
              <a:rPr lang="cs-CZ" dirty="0" smtClean="0"/>
              <a:t>Senioři od 65 let věku</a:t>
            </a:r>
          </a:p>
          <a:p>
            <a:r>
              <a:rPr lang="cs-CZ" dirty="0" smtClean="0"/>
              <a:t>Osoby se zdravotním postižením, chronickým onemocněním od 40 let věku</a:t>
            </a:r>
          </a:p>
          <a:p>
            <a:r>
              <a:rPr lang="cs-CZ" dirty="0" smtClean="0"/>
              <a:t>Úhrada za služby stejná, strava 51 Kč/den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2874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Chrudimi a okolí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Centrum sociálních služeb Chrudim – stacionář Jitřenka a Pohoda</a:t>
            </a:r>
          </a:p>
          <a:p>
            <a:r>
              <a:rPr lang="cs-CZ" dirty="0" smtClean="0"/>
              <a:t>Domov sociálních služeb, Slatiňany – stacionář pro děti od 3 let s kombinovaným  nebo mentálním postižením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97057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087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 smtClean="0"/>
              <a:t>Zákon č. 108/2006 Sb. O sociálních službách (§ 46), vyhláška č. 505/2006 Sb., (§ 12)</a:t>
            </a:r>
          </a:p>
          <a:p>
            <a:pPr lvl="0"/>
            <a:r>
              <a:rPr lang="cs-CZ" b="1" u="sng" dirty="0" smtClean="0">
                <a:hlinkClick r:id="rId2"/>
              </a:rPr>
              <a:t>http://</a:t>
            </a:r>
            <a:r>
              <a:rPr lang="cs-CZ" b="1" u="sng" dirty="0" smtClean="0">
                <a:hlinkClick r:id="rId2"/>
              </a:rPr>
              <a:t>www.</a:t>
            </a:r>
            <a:r>
              <a:rPr lang="cs-CZ" b="1" u="sng" dirty="0" err="1" smtClean="0">
                <a:hlinkClick r:id="rId2"/>
              </a:rPr>
              <a:t>domovrepy.cz</a:t>
            </a:r>
            <a:r>
              <a:rPr lang="cs-CZ" b="1" u="sng" dirty="0" smtClean="0">
                <a:hlinkClick r:id="rId2"/>
              </a:rPr>
              <a:t>/s01seniori/</a:t>
            </a:r>
            <a:r>
              <a:rPr lang="cs-CZ" b="1" u="sng" smtClean="0">
                <a:hlinkClick r:id="rId2"/>
              </a:rPr>
              <a:t>stacionar.php</a:t>
            </a:r>
            <a:endParaRPr lang="cs-CZ" u="sng" smtClean="0">
              <a:hlinkClick r:id="rId3"/>
            </a:endParaRPr>
          </a:p>
          <a:p>
            <a:pPr lvl="0"/>
            <a:r>
              <a:rPr lang="cs-CZ" u="sng" dirty="0" smtClean="0">
                <a:hlinkClick r:id="rId3"/>
              </a:rPr>
              <a:t>http</a:t>
            </a:r>
            <a:r>
              <a:rPr lang="cs-CZ" u="sng" dirty="0" smtClean="0">
                <a:hlinkClick r:id="rId3"/>
              </a:rPr>
              <a:t>://www.</a:t>
            </a:r>
            <a:r>
              <a:rPr lang="cs-CZ" u="sng" dirty="0" err="1" smtClean="0">
                <a:hlinkClick r:id="rId3"/>
              </a:rPr>
              <a:t>socialni</a:t>
            </a:r>
            <a:r>
              <a:rPr lang="cs-CZ" u="sng" dirty="0" smtClean="0">
                <a:hlinkClick r:id="rId3"/>
              </a:rPr>
              <a:t>-</a:t>
            </a:r>
            <a:r>
              <a:rPr lang="cs-CZ" u="sng" dirty="0" err="1" smtClean="0">
                <a:hlinkClick r:id="rId3"/>
              </a:rPr>
              <a:t>sluzby.cz</a:t>
            </a:r>
            <a:r>
              <a:rPr lang="cs-CZ" u="sng" dirty="0" smtClean="0">
                <a:hlinkClick r:id="rId3"/>
              </a:rPr>
              <a:t>/</a:t>
            </a:r>
            <a:r>
              <a:rPr lang="cs-CZ" u="sng" dirty="0" err="1" smtClean="0">
                <a:hlinkClick r:id="rId3"/>
              </a:rPr>
              <a:t>denni</a:t>
            </a:r>
            <a:r>
              <a:rPr lang="cs-CZ" u="sng" dirty="0" smtClean="0">
                <a:hlinkClick r:id="rId3"/>
              </a:rPr>
              <a:t>-</a:t>
            </a:r>
            <a:r>
              <a:rPr lang="cs-CZ" u="sng" dirty="0" err="1" smtClean="0">
                <a:hlinkClick r:id="rId3"/>
              </a:rPr>
              <a:t>stacionar</a:t>
            </a:r>
            <a:r>
              <a:rPr lang="cs-CZ" u="sng" dirty="0" smtClean="0">
                <a:hlinkClick r:id="rId3"/>
              </a:rPr>
              <a:t>-pohoda.</a:t>
            </a:r>
            <a:r>
              <a:rPr lang="cs-CZ" u="sng" dirty="0" err="1" smtClean="0">
                <a:hlinkClick r:id="rId3"/>
              </a:rPr>
              <a:t>php</a:t>
            </a:r>
            <a:endParaRPr lang="cs-CZ" dirty="0" smtClean="0"/>
          </a:p>
          <a:p>
            <a:pPr lvl="0"/>
            <a:r>
              <a:rPr lang="cs-CZ" u="sng" dirty="0" smtClean="0">
                <a:hlinkClick r:id="rId4"/>
              </a:rPr>
              <a:t>http://iregistr.mpsv.cz/socreg/hledani_sluzby.do?SUBSESSION_ID=1308685680612_132</a:t>
            </a:r>
            <a:endParaRPr lang="cs-CZ" dirty="0" smtClean="0"/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322</Words>
  <Application>Microsoft Office PowerPoint</Application>
  <PresentationFormat>Předvádění na obrazovce (4:3)</PresentationFormat>
  <Paragraphs>42</Paragraphs>
  <Slides>11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Motiv systému Office</vt:lpstr>
      <vt:lpstr>Denní stacionáře</vt:lpstr>
      <vt:lpstr>Denní stacionář</vt:lpstr>
      <vt:lpstr>Základní úkony denního stacionáře</vt:lpstr>
      <vt:lpstr>Cíle denního stacionáře</vt:lpstr>
      <vt:lpstr>Cílová skupina uživatelů</vt:lpstr>
      <vt:lpstr>Úhrada za služby</vt:lpstr>
      <vt:lpstr>Provoz denních stacionářů</vt:lpstr>
      <vt:lpstr>Stacionář Jitřenka</vt:lpstr>
      <vt:lpstr>Stacionář Pohoda</vt:lpstr>
      <vt:lpstr>Organizace v Chrudimi a okolí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Denní stacionáře</dc:title>
  <dc:creator>Pleskotova V</dc:creator>
  <cp:lastModifiedBy>Vilma</cp:lastModifiedBy>
  <cp:revision>4</cp:revision>
  <dcterms:created xsi:type="dcterms:W3CDTF">2011-06-22T08:11:22Z</dcterms:created>
  <dcterms:modified xsi:type="dcterms:W3CDTF">2011-12-30T12:45:09Z</dcterms:modified>
</cp:coreProperties>
</file>