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37846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432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80034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88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118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979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31847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509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6215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49822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43770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4302-9139-42A8-BAE6-92697F3AA00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FBDE8-5775-4019-8021-BED0295F1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596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kc@pestalozzi.cz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Krizová pomoc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31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Krizová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terénní, ambulantní nebo pobytová služba na přechodnou </a:t>
            </a:r>
            <a:r>
              <a:rPr lang="cs-CZ" dirty="0" smtClean="0"/>
              <a:t>dobu poskytovaná </a:t>
            </a:r>
            <a:r>
              <a:rPr lang="cs-CZ" dirty="0"/>
              <a:t>osobám, které se nacházejí v situaci ohrožení zdraví nebo života, kdy přechodně nemohou řešit svoji nepříznivou sociální situaci vlastními </a:t>
            </a:r>
            <a:r>
              <a:rPr lang="cs-CZ" dirty="0" smtClean="0"/>
              <a:t>silami </a:t>
            </a:r>
          </a:p>
          <a:p>
            <a:r>
              <a:rPr lang="cs-CZ" dirty="0" smtClean="0"/>
              <a:t>Krizová pomoc = krizová intervence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20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Krizová pomoc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Na základě </a:t>
            </a:r>
            <a:r>
              <a:rPr lang="cs-CZ" dirty="0"/>
              <a:t>rozhodnutí o vykázání ze společného obydlí nebo zákazu vstupu do něj </a:t>
            </a:r>
            <a:r>
              <a:rPr lang="cs-CZ" dirty="0" smtClean="0"/>
              <a:t>je </a:t>
            </a:r>
            <a:r>
              <a:rPr lang="cs-CZ" dirty="0"/>
              <a:t>osobě ohrožené násilným chováním vykázané osoby nabídnuta pomoc do 48 hodin od doručení opisu tohoto rozhodnutí.</a:t>
            </a:r>
          </a:p>
          <a:p>
            <a:r>
              <a:rPr lang="cs-CZ" dirty="0"/>
              <a:t>V tomto případě je součástí služby koordinace pomoci poskytované orgány veřejné správy a dalšími právnickými a fyzickými osobami osobě ohrožené útokem.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6927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krizové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poskytnutí stravy nebo pomoc při zajištění stravy,</a:t>
            </a:r>
          </a:p>
          <a:p>
            <a:pPr>
              <a:buNone/>
            </a:pPr>
            <a:r>
              <a:rPr lang="cs-CZ" dirty="0" smtClean="0"/>
              <a:t>c) sociálně terapeutické činnosti,</a:t>
            </a:r>
          </a:p>
          <a:p>
            <a:pPr>
              <a:buNone/>
            </a:pPr>
            <a:r>
              <a:rPr lang="cs-CZ" dirty="0" smtClean="0"/>
              <a:t>d) pomoc při uplatňování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Kvalifikovaná pomoc by měla vycházet: 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z</a:t>
            </a:r>
            <a:r>
              <a:rPr lang="cs-CZ" dirty="0"/>
              <a:t> hodnocení toho, co krizi vyvolalo </a:t>
            </a:r>
          </a:p>
          <a:p>
            <a:pPr lvl="0"/>
            <a:r>
              <a:rPr lang="cs-CZ" dirty="0"/>
              <a:t>z posouzení klientových současných vztahů</a:t>
            </a:r>
          </a:p>
          <a:p>
            <a:pPr lvl="0"/>
            <a:r>
              <a:rPr lang="cs-CZ" dirty="0"/>
              <a:t>z hodnocení jeho psychického stavu</a:t>
            </a:r>
          </a:p>
          <a:p>
            <a:pPr lvl="0"/>
            <a:r>
              <a:rPr lang="cs-CZ" dirty="0"/>
              <a:t>z úrovně klientovy životní adaptace před krizí</a:t>
            </a:r>
          </a:p>
          <a:p>
            <a:pPr lvl="0"/>
            <a:r>
              <a:rPr lang="cs-CZ" dirty="0"/>
              <a:t>ze způsobů, jak dříve klient zvládal analogické situace</a:t>
            </a:r>
          </a:p>
          <a:p>
            <a:pPr lvl="0"/>
            <a:r>
              <a:rPr lang="cs-CZ" dirty="0"/>
              <a:t>z toho, jak se na aktuální krizi klient sám adaptoval</a:t>
            </a:r>
          </a:p>
          <a:p>
            <a:pPr marL="0" indent="0">
              <a:buNone/>
            </a:pPr>
            <a:r>
              <a:rPr lang="cs-CZ" dirty="0"/>
              <a:t>		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90337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7509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Cílem krizové intervence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posílení klientových adaptačních </a:t>
            </a:r>
            <a:r>
              <a:rPr lang="cs-CZ" dirty="0" smtClean="0"/>
              <a:t>schopností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usnadnění </a:t>
            </a:r>
            <a:r>
              <a:rPr lang="cs-CZ" dirty="0"/>
              <a:t>komunikace s </a:t>
            </a:r>
            <a:r>
              <a:rPr lang="cs-CZ" dirty="0" smtClean="0"/>
              <a:t>okolím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umožnění </a:t>
            </a:r>
            <a:r>
              <a:rPr lang="cs-CZ" dirty="0"/>
              <a:t>náhledu na rozsah </a:t>
            </a:r>
            <a:r>
              <a:rPr lang="cs-CZ" dirty="0" smtClean="0"/>
              <a:t>problému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pomoci </a:t>
            </a:r>
            <a:r>
              <a:rPr lang="cs-CZ" dirty="0"/>
              <a:t>mu vyjádřit </a:t>
            </a:r>
            <a:r>
              <a:rPr lang="cs-CZ" dirty="0" smtClean="0"/>
              <a:t>emoce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posílení </a:t>
            </a:r>
            <a:r>
              <a:rPr lang="cs-CZ" dirty="0"/>
              <a:t>jeho </a:t>
            </a:r>
            <a:r>
              <a:rPr lang="cs-CZ" dirty="0" smtClean="0"/>
              <a:t>sebedůvěry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aktivování </a:t>
            </a:r>
            <a:r>
              <a:rPr lang="cs-CZ" dirty="0"/>
              <a:t>zdrojů podpory v jeho </a:t>
            </a:r>
            <a:r>
              <a:rPr lang="cs-CZ" dirty="0" smtClean="0"/>
              <a:t>okolí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podpoření </a:t>
            </a:r>
            <a:r>
              <a:rPr lang="cs-CZ" dirty="0"/>
              <a:t>účelných řešení problémů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551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Formy služby KI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Hlavními </a:t>
            </a:r>
            <a:r>
              <a:rPr lang="cs-CZ" b="1" dirty="0"/>
              <a:t>metodami práce</a:t>
            </a:r>
            <a:r>
              <a:rPr lang="cs-CZ" dirty="0"/>
              <a:t> je ambulantní pohovor s klientem, krátkodobá hospitalizace v krizovém centru nebo výjezd ke klientovi do terénu</a:t>
            </a:r>
            <a:r>
              <a:rPr lang="cs-CZ" dirty="0" smtClean="0"/>
              <a:t>.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Formy: ambulantní, terénní či pobytová </a:t>
            </a:r>
            <a:r>
              <a:rPr lang="cs-CZ" dirty="0" smtClean="0"/>
              <a:t>   (</a:t>
            </a:r>
            <a:r>
              <a:rPr lang="cs-CZ" dirty="0"/>
              <a:t>krátkodobá, do 7 dní)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4190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v </a:t>
            </a:r>
            <a:r>
              <a:rPr lang="cs-CZ" dirty="0" smtClean="0"/>
              <a:t>krizi</a:t>
            </a:r>
          </a:p>
          <a:p>
            <a:pPr lvl="0">
              <a:buFont typeface="Wingdings" pitchFamily="2" charset="2"/>
              <a:buChar char="Ø"/>
            </a:pP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Oběti </a:t>
            </a:r>
            <a:r>
              <a:rPr lang="cs-CZ" dirty="0"/>
              <a:t>domácího násilí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0151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Služby jsou poskytovány bezplatně.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8920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krizové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Centrum J. J. </a:t>
            </a:r>
            <a:r>
              <a:rPr lang="cs-CZ" b="1" dirty="0" err="1"/>
              <a:t>Pestalozzi</a:t>
            </a:r>
            <a:r>
              <a:rPr lang="cs-CZ" b="1" dirty="0"/>
              <a:t> </a:t>
            </a:r>
            <a:r>
              <a:rPr lang="cs-CZ" b="1" dirty="0" err="1"/>
              <a:t>o.p.s</a:t>
            </a:r>
            <a:r>
              <a:rPr lang="cs-CZ" dirty="0"/>
              <a:t>, Chrudim – Krizové </a:t>
            </a:r>
            <a:r>
              <a:rPr lang="cs-CZ" dirty="0" smtClean="0"/>
              <a:t>centrum</a:t>
            </a:r>
            <a:endParaRPr lang="cs-CZ" dirty="0"/>
          </a:p>
          <a:p>
            <a:pPr lvl="0"/>
            <a:r>
              <a:rPr lang="cs-CZ" dirty="0"/>
              <a:t>Přímá krizová intervence  (Tváří v tvář) </a:t>
            </a:r>
          </a:p>
          <a:p>
            <a:pPr lvl="0"/>
            <a:r>
              <a:rPr lang="cs-CZ" dirty="0"/>
              <a:t>Telefonické poradenství - 469 623 899 </a:t>
            </a:r>
          </a:p>
          <a:p>
            <a:r>
              <a:rPr lang="cs-CZ" dirty="0"/>
              <a:t>E-mailové poradenství - </a:t>
            </a:r>
            <a:r>
              <a:rPr lang="cs-CZ" u="sng" dirty="0">
                <a:hlinkClick r:id="rId2"/>
              </a:rPr>
              <a:t>kc@pestalozzi.cz</a:t>
            </a:r>
            <a:r>
              <a:rPr lang="cs-CZ" dirty="0" smtClean="0"/>
              <a:t> </a:t>
            </a:r>
          </a:p>
          <a:p>
            <a:pPr lvl="0"/>
            <a:r>
              <a:rPr lang="cs-CZ" dirty="0"/>
              <a:t>pobytový program na utajené adrese pro oběti domácího násilí - max. 6 měsíců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3757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</a:t>
            </a:r>
            <a:r>
              <a:rPr lang="cs-CZ" dirty="0"/>
              <a:t>C</a:t>
            </a:r>
            <a:r>
              <a:rPr lang="cs-CZ" dirty="0" smtClean="0"/>
              <a:t>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/>
              <a:t>Centrum J. J. </a:t>
            </a:r>
            <a:r>
              <a:rPr lang="cs-CZ" b="1" dirty="0" err="1"/>
              <a:t>Pestalozzi</a:t>
            </a:r>
            <a:r>
              <a:rPr lang="cs-CZ" b="1" dirty="0"/>
              <a:t> o.p.s</a:t>
            </a:r>
            <a:r>
              <a:rPr lang="cs-CZ" dirty="0" smtClean="0"/>
              <a:t>., </a:t>
            </a:r>
            <a:r>
              <a:rPr lang="cs-CZ" dirty="0"/>
              <a:t>Chrudim – 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služby osobám v krizi a obětem domácího násilí, bez věkového omezení</a:t>
            </a:r>
          </a:p>
          <a:p>
            <a:r>
              <a:rPr lang="cs-CZ" b="1" dirty="0"/>
              <a:t>SOPRE CR o.p.s</a:t>
            </a:r>
            <a:r>
              <a:rPr lang="cs-CZ" b="1" dirty="0" smtClean="0"/>
              <a:t>.</a:t>
            </a:r>
            <a:r>
              <a:rPr lang="cs-CZ" dirty="0" smtClean="0"/>
              <a:t>, Chrudim </a:t>
            </a:r>
            <a:r>
              <a:rPr lang="cs-CZ" dirty="0"/>
              <a:t>– 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a pobytové služby obětem domácího násilí, osobám bez přístřeší a </a:t>
            </a:r>
            <a:r>
              <a:rPr lang="cs-CZ" dirty="0" smtClean="0"/>
              <a:t>os. </a:t>
            </a:r>
            <a:r>
              <a:rPr lang="cs-CZ" dirty="0"/>
              <a:t>v krizi, od 0 – 64 let</a:t>
            </a:r>
          </a:p>
          <a:p>
            <a:r>
              <a:rPr lang="cs-CZ" b="1" dirty="0"/>
              <a:t>SKP Centrum o.p.s</a:t>
            </a:r>
            <a:r>
              <a:rPr lang="cs-CZ" dirty="0"/>
              <a:t>., Městský azylový dům pro ženy a matky s dětmi – krizová </a:t>
            </a:r>
            <a:r>
              <a:rPr lang="cs-CZ" dirty="0" smtClean="0"/>
              <a:t>pomoc, </a:t>
            </a:r>
            <a:r>
              <a:rPr lang="cs-CZ" dirty="0"/>
              <a:t>Pardubice – pobytové služby osobám v krizi, od 6 let věku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8904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dirty="0" smtClean="0"/>
              <a:t>Zákon č. 108/2006 Sb. O sociálních službách (§ 60), vyhláška č. 505/2006 Sb., (§ 25)</a:t>
            </a:r>
          </a:p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u="sng" dirty="0" smtClean="0"/>
              <a:t>http://www.</a:t>
            </a:r>
            <a:r>
              <a:rPr lang="cs-CZ" u="sng" dirty="0" err="1" smtClean="0"/>
              <a:t>pestalozzi.cz</a:t>
            </a:r>
            <a:r>
              <a:rPr lang="cs-CZ" u="sng" dirty="0" smtClean="0"/>
              <a:t>/projekty.</a:t>
            </a:r>
            <a:r>
              <a:rPr lang="cs-CZ" u="sng" dirty="0" err="1" smtClean="0"/>
              <a:t>php</a:t>
            </a:r>
            <a:r>
              <a:rPr lang="cs-CZ" u="sng" dirty="0" smtClean="0"/>
              <a:t>?</a:t>
            </a:r>
            <a:r>
              <a:rPr lang="cs-CZ" u="sng" dirty="0" err="1" smtClean="0"/>
              <a:t>atr</a:t>
            </a:r>
            <a:r>
              <a:rPr lang="cs-CZ" u="sng" dirty="0" smtClean="0"/>
              <a:t>=&amp;cl=2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http://iregistr.mpsv.cz/socreg/hledani_sluzby.do?SUBSESSION_ID=1310291706064_11&amp;zak=Pardubick%C3%BD&amp;zaok=&amp;sd=krizov%C3%A1+pomoc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262</Words>
  <Application>Microsoft Office PowerPoint</Application>
  <PresentationFormat>Předvádění na obrazovce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Krizová pomoc</vt:lpstr>
      <vt:lpstr>Krizová pomoc</vt:lpstr>
      <vt:lpstr>Krizová pomoc II.</vt:lpstr>
      <vt:lpstr>Základní úkony krizové pomoci</vt:lpstr>
      <vt:lpstr> Kvalifikovaná pomoc by měla vycházet:  </vt:lpstr>
      <vt:lpstr>Cílem krizové intervence </vt:lpstr>
      <vt:lpstr>Formy služby KI</vt:lpstr>
      <vt:lpstr>Cílová skupina uživatelů</vt:lpstr>
      <vt:lpstr>Úhrada za služby</vt:lpstr>
      <vt:lpstr>Příklad služby krizové pomoci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Krizová pomoc</dc:title>
  <dc:creator>Pleskotova V</dc:creator>
  <cp:lastModifiedBy>Vilma</cp:lastModifiedBy>
  <cp:revision>2</cp:revision>
  <dcterms:created xsi:type="dcterms:W3CDTF">2011-07-10T11:58:06Z</dcterms:created>
  <dcterms:modified xsi:type="dcterms:W3CDTF">2011-11-17T15:19:38Z</dcterms:modified>
</cp:coreProperties>
</file>