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6691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22273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9837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5721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9477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4227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659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1065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30157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8479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6200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E21E-4995-4628-AF73-5CB1B6DB3780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A5E2F-9629-4E98-AFA3-52861D47ED3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0888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nncr.cz/index.php?id=1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Tlumočnické služby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485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Tlumočnické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terénní, popřípadě ambulantní služby poskytované osobám </a:t>
            </a:r>
            <a:r>
              <a:rPr lang="cs-CZ" dirty="0" smtClean="0"/>
              <a:t>s poruchami </a:t>
            </a:r>
            <a:r>
              <a:rPr lang="cs-CZ" dirty="0"/>
              <a:t>komunikace způsobenými především smyslovým postižením, které zamezuje běžné komunikaci s okolím bez pomoci jiné fyzické osoby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74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tlumočnických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a</a:t>
            </a:r>
            <a:r>
              <a:rPr lang="cs-CZ" dirty="0" smtClean="0"/>
              <a:t>) zprostředkování kontaktu se společenským prostředím,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b</a:t>
            </a:r>
            <a:r>
              <a:rPr lang="cs-CZ" dirty="0" smtClean="0"/>
              <a:t>) pomoc při uplatňování práv, oprávněných zájmů a při obstarávání osobních </a:t>
            </a:r>
            <a:r>
              <a:rPr lang="cs-CZ" dirty="0" smtClean="0"/>
              <a:t>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/>
              <a:t>Osoby se smyslovým postižením (především sluchovým - nedoslýchaví a </a:t>
            </a:r>
            <a:r>
              <a:rPr lang="cs-CZ" dirty="0" smtClean="0"/>
              <a:t>neslyšící)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368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tlumočnických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Služby jsou poskytovány bezplatně.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249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tlumočnických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Svaz neslyšících a nedoslýchavých v </a:t>
            </a:r>
            <a:r>
              <a:rPr lang="cs-CZ" b="1" dirty="0" smtClean="0"/>
              <a:t>ČR</a:t>
            </a:r>
          </a:p>
          <a:p>
            <a:r>
              <a:rPr lang="cs-CZ" dirty="0"/>
              <a:t>zabezpečují osobám s úplnou a praktickou hluchotou, osobám ohluchlým a těžce nedoslýchavým, zprostředkování </a:t>
            </a:r>
            <a:r>
              <a:rPr lang="cs-CZ" dirty="0" smtClean="0"/>
              <a:t>komunikace</a:t>
            </a:r>
          </a:p>
          <a:p>
            <a:r>
              <a:rPr lang="cs-CZ" dirty="0"/>
              <a:t>Organizace provozuje i Web tlumočení 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19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Příklad lokalit tlumočnických služeb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v oblasti zdravotní (ORL, foniatrie, </a:t>
            </a:r>
            <a:r>
              <a:rPr lang="cs-CZ" dirty="0" smtClean="0"/>
              <a:t>praktičtí lékaři) </a:t>
            </a:r>
          </a:p>
          <a:p>
            <a:r>
              <a:rPr lang="cs-CZ" dirty="0" smtClean="0"/>
              <a:t>sociální </a:t>
            </a:r>
            <a:r>
              <a:rPr lang="cs-CZ" dirty="0"/>
              <a:t>(OSVZ, OSSZ, </a:t>
            </a:r>
            <a:r>
              <a:rPr lang="cs-CZ" dirty="0" smtClean="0"/>
              <a:t>ÚP)</a:t>
            </a:r>
          </a:p>
          <a:p>
            <a:r>
              <a:rPr lang="cs-CZ" dirty="0" smtClean="0"/>
              <a:t>vzdělávací </a:t>
            </a:r>
            <a:r>
              <a:rPr lang="cs-CZ" dirty="0"/>
              <a:t>(speciální školy pro SP i „běžné“) </a:t>
            </a:r>
            <a:endParaRPr lang="cs-CZ" dirty="0" smtClean="0"/>
          </a:p>
          <a:p>
            <a:r>
              <a:rPr lang="cs-CZ" dirty="0" smtClean="0"/>
              <a:t>d</a:t>
            </a:r>
            <a:r>
              <a:rPr lang="cs-CZ" dirty="0" smtClean="0"/>
              <a:t>alší oblasti </a:t>
            </a:r>
            <a:r>
              <a:rPr lang="cs-CZ" dirty="0"/>
              <a:t>(např. bytové, majetkové atd</a:t>
            </a:r>
            <a:r>
              <a:rPr lang="cs-CZ" dirty="0" smtClean="0"/>
              <a:t>.).</a:t>
            </a:r>
          </a:p>
          <a:p>
            <a:r>
              <a:rPr lang="cs-CZ" dirty="0" smtClean="0"/>
              <a:t>hromadné </a:t>
            </a:r>
            <a:r>
              <a:rPr lang="cs-CZ" dirty="0"/>
              <a:t>tlumočení různých osvětových a informačních </a:t>
            </a:r>
            <a:r>
              <a:rPr lang="cs-CZ" dirty="0" smtClean="0"/>
              <a:t>akcí </a:t>
            </a:r>
          </a:p>
          <a:p>
            <a:r>
              <a:rPr lang="cs-CZ" dirty="0" smtClean="0"/>
              <a:t>orgány </a:t>
            </a:r>
            <a:r>
              <a:rPr lang="cs-CZ" dirty="0"/>
              <a:t>soudní, Policie ČR, posudkové orgány, zaměstnavatelé, ÚSP, </a:t>
            </a:r>
            <a:r>
              <a:rPr lang="cs-CZ" dirty="0" err="1" smtClean="0"/>
              <a:t>DpS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5578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040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Tlumočnictví</a:t>
            </a:r>
            <a:r>
              <a:rPr lang="cs-CZ" dirty="0"/>
              <a:t> – organizované svazem neslyšících a nedoslýchavých: </a:t>
            </a:r>
            <a:r>
              <a:rPr lang="cs-CZ" b="1" dirty="0"/>
              <a:t>Monika </a:t>
            </a:r>
            <a:r>
              <a:rPr lang="cs-CZ" b="1" dirty="0" err="1"/>
              <a:t>Krúpová</a:t>
            </a:r>
            <a:r>
              <a:rPr lang="cs-CZ" b="1" dirty="0"/>
              <a:t>, Hradec </a:t>
            </a:r>
            <a:r>
              <a:rPr lang="cs-CZ" b="1" dirty="0" smtClean="0"/>
              <a:t>Králové</a:t>
            </a:r>
            <a:endParaRPr lang="cs-CZ" dirty="0"/>
          </a:p>
          <a:p>
            <a:r>
              <a:rPr lang="cs-CZ" b="1" dirty="0"/>
              <a:t>Svaz neslyšících a nedoslýchavých v </a:t>
            </a:r>
            <a:r>
              <a:rPr lang="cs-CZ" b="1" dirty="0" smtClean="0"/>
              <a:t>ČR</a:t>
            </a:r>
            <a:r>
              <a:rPr lang="cs-CZ" dirty="0" smtClean="0"/>
              <a:t>, </a:t>
            </a:r>
            <a:r>
              <a:rPr lang="cs-CZ" dirty="0"/>
              <a:t>Svitavy – poskytují ambulantní a terénní služby osobám sluchově postiženým bez omezení </a:t>
            </a:r>
            <a:r>
              <a:rPr lang="cs-CZ" dirty="0" smtClean="0"/>
              <a:t>věku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7060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Zákon č. 108/2006 Sb. O sociálních službách (§ 56), vyhláška č. 505/2006 Sb., (§ 21)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snncr.cz</a:t>
            </a:r>
            <a:r>
              <a:rPr lang="cs-CZ" u="sng" dirty="0" smtClean="0">
                <a:hlinkClick r:id="rId2"/>
              </a:rPr>
              <a:t>/index.</a:t>
            </a:r>
            <a:r>
              <a:rPr lang="cs-CZ" u="sng" dirty="0" err="1" smtClean="0">
                <a:hlinkClick r:id="rId2"/>
              </a:rPr>
              <a:t>php</a:t>
            </a:r>
            <a:r>
              <a:rPr lang="cs-CZ" u="sng" dirty="0" smtClean="0">
                <a:hlinkClick r:id="rId2"/>
              </a:rPr>
              <a:t>?id=17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http://iregistr.mpsv.cz/socreg/hledani_sluzby.do?SUBSESSION_ID=1310140098423_1&amp;zak=Pardubick%C3%BD&amp;zaok=&amp;sd=tlumo%C4%8Dnick%C3%A9+slu%C5%BEby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147</Words>
  <Application>Microsoft Office PowerPoint</Application>
  <PresentationFormat>Předvádění na obrazovce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Tlumočnické služby</vt:lpstr>
      <vt:lpstr>Tlumočnické služby</vt:lpstr>
      <vt:lpstr>Základní úkony tlumočnických služeb</vt:lpstr>
      <vt:lpstr>Cílová skupina uživatelů</vt:lpstr>
      <vt:lpstr>Úhrada tlumočnických služeb</vt:lpstr>
      <vt:lpstr>Příklad tlumočnických služeb</vt:lpstr>
      <vt:lpstr>Příklad lokalit tlumočnických služeb 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Tlumočnické služby</dc:title>
  <dc:creator>Pleskotova V</dc:creator>
  <cp:lastModifiedBy>Vilma</cp:lastModifiedBy>
  <cp:revision>2</cp:revision>
  <dcterms:created xsi:type="dcterms:W3CDTF">2011-07-08T17:22:05Z</dcterms:created>
  <dcterms:modified xsi:type="dcterms:W3CDTF">2011-11-18T14:59:55Z</dcterms:modified>
</cp:coreProperties>
</file>