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  <p:sldId id="265" r:id="rId10"/>
    <p:sldId id="264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44350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853117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89187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891730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3474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516101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005458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4979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798864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1249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849776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AF8EC-EDB7-4978-B974-F7DBA7CE563D}" type="datetimeFigureOut">
              <a:rPr lang="cs-CZ" smtClean="0"/>
              <a:pPr/>
              <a:t>20.11.2011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9BFBD-6EAD-432F-B75C-72645B7748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81431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soprecr.cz/index.php/socialni-sluzby/socialne-aktivizacni-sluzby-pro-rodiny-s-detmi-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Sociálně aktivizační služby pro rodiny s dětmi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9585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Sociálně aktivizační služby pro rodiny s dětmi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jsou </a:t>
            </a:r>
            <a:r>
              <a:rPr lang="cs-CZ" dirty="0"/>
              <a:t>terénní, popřípadě ambulantní </a:t>
            </a:r>
            <a:r>
              <a:rPr lang="cs-CZ" dirty="0" smtClean="0"/>
              <a:t>služby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2150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Sociálně aktivizační služby pro rodiny s dětmi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poskytované rodině s dítětem, u kterého je    jeho vývoj ohrožen v důsledku dopadů dlouhodobě krizové sociální situace, kterou rodiče nedokážou sami bez pomoci překonat, a u kterého existují další rizika ohrožení jeho vývoje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</a:t>
            </a:r>
            <a:r>
              <a:rPr lang="cs-CZ" dirty="0" err="1" smtClean="0"/>
              <a:t>soc</a:t>
            </a:r>
            <a:r>
              <a:rPr lang="cs-CZ" dirty="0" smtClean="0"/>
              <a:t>. aktivizačních služeb pro rodiny s dětmi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výchovné, vzdělávací a aktivizační činnosti,</a:t>
            </a:r>
          </a:p>
          <a:p>
            <a:pPr>
              <a:buNone/>
            </a:pPr>
            <a:r>
              <a:rPr lang="cs-CZ" dirty="0" smtClean="0"/>
              <a:t>b)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c) sociálně terapeutické činnosti,</a:t>
            </a:r>
          </a:p>
          <a:p>
            <a:pPr>
              <a:buNone/>
            </a:pPr>
            <a:r>
              <a:rPr lang="cs-CZ" dirty="0" smtClean="0"/>
              <a:t>d)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Rodiny </a:t>
            </a:r>
            <a:r>
              <a:rPr lang="cs-CZ" dirty="0"/>
              <a:t>s dětmi </a:t>
            </a:r>
            <a:endParaRPr lang="cs-CZ" dirty="0" smtClean="0"/>
          </a:p>
          <a:p>
            <a:pPr lvl="0">
              <a:buFont typeface="Wingdings" pitchFamily="2" charset="2"/>
              <a:buChar char="Ø"/>
            </a:pP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Děti </a:t>
            </a:r>
            <a:r>
              <a:rPr lang="cs-CZ" dirty="0"/>
              <a:t>a mládež do 26 let ohrožené společensky nežádoucími </a:t>
            </a:r>
            <a:r>
              <a:rPr lang="cs-CZ" dirty="0" smtClean="0"/>
              <a:t>jevy</a:t>
            </a:r>
          </a:p>
          <a:p>
            <a:pPr marL="0" lv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9272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Služba </a:t>
            </a:r>
            <a:r>
              <a:rPr lang="cs-CZ" dirty="0"/>
              <a:t>je poskytována bezplatně.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412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SOPRE CR o.p.s., Chrudim</a:t>
            </a:r>
            <a:endParaRPr lang="cs-CZ" dirty="0"/>
          </a:p>
          <a:p>
            <a:r>
              <a:rPr lang="cs-CZ" dirty="0"/>
              <a:t>Našim cílem je integrace romských rodin do společnosti, motivace k řešení </a:t>
            </a:r>
            <a:r>
              <a:rPr lang="cs-CZ" dirty="0" smtClean="0"/>
              <a:t>jejich nepříznivé </a:t>
            </a:r>
            <a:r>
              <a:rPr lang="cs-CZ" dirty="0"/>
              <a:t>sociální situace a zmírňování rizik z ní plynoucích.</a:t>
            </a:r>
          </a:p>
          <a:p>
            <a:r>
              <a:rPr lang="cs-CZ" dirty="0"/>
              <a:t>Předškolní děti od 3 do 7 let, školáci od 7 do 15 let, rodiče s dětmi od 0 do 26 let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52049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 err="1"/>
              <a:t>Amaltea</a:t>
            </a:r>
            <a:r>
              <a:rPr lang="cs-CZ" b="1" dirty="0"/>
              <a:t> </a:t>
            </a:r>
            <a:r>
              <a:rPr lang="cs-CZ" b="1" dirty="0" err="1"/>
              <a:t>o.s</a:t>
            </a:r>
            <a:r>
              <a:rPr lang="cs-CZ" b="1" dirty="0" smtClean="0"/>
              <a:t>.,</a:t>
            </a:r>
            <a:r>
              <a:rPr lang="cs-CZ" dirty="0" smtClean="0"/>
              <a:t> </a:t>
            </a:r>
            <a:r>
              <a:rPr lang="cs-CZ" dirty="0"/>
              <a:t>Chrudim – poskytuje ambulantní a terénní služby pro rodiny s dětmi, bez omezení věku</a:t>
            </a:r>
          </a:p>
          <a:p>
            <a:r>
              <a:rPr lang="cs-CZ" b="1" dirty="0"/>
              <a:t>Fond Ohrožených Dětí</a:t>
            </a:r>
            <a:r>
              <a:rPr lang="cs-CZ" dirty="0"/>
              <a:t>, pobočka Pardubice</a:t>
            </a:r>
            <a:r>
              <a:rPr lang="cs-CZ" dirty="0" smtClean="0"/>
              <a:t>,– </a:t>
            </a:r>
            <a:r>
              <a:rPr lang="cs-CZ" dirty="0"/>
              <a:t>poskytuje </a:t>
            </a:r>
            <a:r>
              <a:rPr lang="cs-CZ" dirty="0" err="1" smtClean="0"/>
              <a:t>amb</a:t>
            </a:r>
            <a:r>
              <a:rPr lang="cs-CZ" dirty="0" smtClean="0"/>
              <a:t>. </a:t>
            </a:r>
            <a:r>
              <a:rPr lang="cs-CZ" dirty="0"/>
              <a:t>a </a:t>
            </a:r>
            <a:r>
              <a:rPr lang="cs-CZ" dirty="0" err="1" smtClean="0"/>
              <a:t>ter</a:t>
            </a:r>
            <a:r>
              <a:rPr lang="cs-CZ" dirty="0" smtClean="0"/>
              <a:t>. </a:t>
            </a:r>
            <a:r>
              <a:rPr lang="cs-CZ" dirty="0"/>
              <a:t>služby pro děti a mládež do 26 let ohrožené společensky nežádoucími jevy, oběti domácího násilí, trestné činnosti, osoby bez přístřeší, bez omezení věku</a:t>
            </a:r>
          </a:p>
          <a:p>
            <a:r>
              <a:rPr lang="cs-CZ" b="1" dirty="0"/>
              <a:t>SOPRE CR </a:t>
            </a:r>
            <a:r>
              <a:rPr lang="cs-CZ" b="1" dirty="0" err="1"/>
              <a:t>o.p.s</a:t>
            </a:r>
            <a:r>
              <a:rPr lang="cs-CZ" dirty="0" smtClean="0"/>
              <a:t>, </a:t>
            </a:r>
            <a:r>
              <a:rPr lang="cs-CZ" dirty="0"/>
              <a:t>Chrudim – poskytuje ambulantní služby pro osoby žijící v sociálně vyloučených komunitách, rodiny s dětmi a etnické menšiny, od 3 let </a:t>
            </a:r>
            <a:r>
              <a:rPr lang="cs-CZ" dirty="0" smtClean="0"/>
              <a:t>věku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59484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Šance pro tebe</a:t>
            </a:r>
            <a:r>
              <a:rPr lang="cs-CZ" dirty="0" smtClean="0"/>
              <a:t>, </a:t>
            </a:r>
            <a:r>
              <a:rPr lang="cs-CZ" dirty="0" smtClean="0"/>
              <a:t>Chrudim – poskytuje terénní služby pro děti a mládež ve věku od 6 do 26 let ohrožené společensky nežádoucími jevy</a:t>
            </a:r>
            <a:r>
              <a:rPr lang="cs-CZ" b="1" dirty="0" smtClean="0"/>
              <a:t>, </a:t>
            </a:r>
            <a:r>
              <a:rPr lang="cs-CZ" dirty="0" smtClean="0"/>
              <a:t>osoby, které vedou rizikový způsob života nebo jsou tímto způsobem života ohroženy</a:t>
            </a:r>
            <a:r>
              <a:rPr lang="cs-CZ" b="1" dirty="0" smtClean="0"/>
              <a:t> </a:t>
            </a:r>
            <a:r>
              <a:rPr lang="cs-CZ" dirty="0" smtClean="0"/>
              <a:t>a</a:t>
            </a:r>
            <a:r>
              <a:rPr lang="cs-CZ" b="1" dirty="0" smtClean="0"/>
              <a:t> </a:t>
            </a:r>
            <a:r>
              <a:rPr lang="cs-CZ" dirty="0" smtClean="0"/>
              <a:t>rodiny s </a:t>
            </a:r>
            <a:r>
              <a:rPr lang="cs-CZ" dirty="0" smtClean="0"/>
              <a:t>dětmi, </a:t>
            </a:r>
            <a:r>
              <a:rPr lang="cs-CZ" dirty="0" smtClean="0"/>
              <a:t>bez omezení věku</a:t>
            </a:r>
          </a:p>
          <a:p>
            <a:r>
              <a:rPr lang="cs-CZ" b="1" dirty="0" smtClean="0"/>
              <a:t>Farní </a:t>
            </a:r>
            <a:r>
              <a:rPr lang="cs-CZ" b="1" dirty="0" smtClean="0"/>
              <a:t>charita</a:t>
            </a:r>
            <a:r>
              <a:rPr lang="cs-CZ" dirty="0" smtClean="0"/>
              <a:t>, Chrudim </a:t>
            </a:r>
            <a:r>
              <a:rPr lang="cs-CZ" dirty="0" smtClean="0"/>
              <a:t>– poskytuje terénní služby pro rodiny s dětmi, od 1 roku </a:t>
            </a:r>
            <a:r>
              <a:rPr lang="cs-CZ" dirty="0" smtClean="0"/>
              <a:t>věku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Zákon č. 108/2006 Sb. O sociálních službách (§ 65), vyhláška č. 505/2006 Sb., (§ 30)</a:t>
            </a:r>
          </a:p>
          <a:p>
            <a:pPr lvl="0"/>
            <a:r>
              <a:rPr lang="cs-CZ" u="sng" dirty="0" smtClean="0">
                <a:hlinkClick r:id="rId2"/>
              </a:rPr>
              <a:t>http://</a:t>
            </a:r>
            <a:r>
              <a:rPr lang="cs-CZ" u="sng" dirty="0" smtClean="0">
                <a:hlinkClick r:id="rId2"/>
              </a:rPr>
              <a:t>www.</a:t>
            </a:r>
            <a:r>
              <a:rPr lang="cs-CZ" u="sng" dirty="0" err="1" smtClean="0">
                <a:hlinkClick r:id="rId2"/>
              </a:rPr>
              <a:t>soprecr.cz</a:t>
            </a:r>
            <a:r>
              <a:rPr lang="cs-CZ" u="sng" dirty="0" smtClean="0">
                <a:hlinkClick r:id="rId2"/>
              </a:rPr>
              <a:t>/index.</a:t>
            </a:r>
            <a:r>
              <a:rPr lang="cs-CZ" u="sng" dirty="0" err="1" smtClean="0">
                <a:hlinkClick r:id="rId2"/>
              </a:rPr>
              <a:t>php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socialni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sluzby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socialne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aktivizacni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sluzby</a:t>
            </a:r>
            <a:r>
              <a:rPr lang="cs-CZ" u="sng" dirty="0" smtClean="0">
                <a:hlinkClick r:id="rId2"/>
              </a:rPr>
              <a:t>-pro-rodiny-s-</a:t>
            </a:r>
            <a:r>
              <a:rPr lang="cs-CZ" u="sng" dirty="0" err="1" smtClean="0">
                <a:hlinkClick r:id="rId2"/>
              </a:rPr>
              <a:t>detmi</a:t>
            </a:r>
            <a:r>
              <a:rPr lang="cs-CZ" u="sng" dirty="0" smtClean="0">
                <a:hlinkClick r:id="rId2"/>
              </a:rPr>
              <a:t>-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http://iregistr.mpsv.cz/socreg/hledani_sluzby.do?sd=soci%C3%A1ln%C4%9B+aktiviza%C4%8Dn%C3%AD+slu%C5%BEby+pro+rodiny+s+d%C4%9Btmi&amp;zak=Pardubick%C3%BD&amp;zaok=&amp;SUBSESSION_ID=1310577664162_2	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291</Words>
  <Application>Microsoft Office PowerPoint</Application>
  <PresentationFormat>Předvádění na obrazovce (4:3)</PresentationFormat>
  <Paragraphs>35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systému Office</vt:lpstr>
      <vt:lpstr>Sociálně aktivizační služby pro rodiny s dětmi</vt:lpstr>
      <vt:lpstr>Sociálně aktivizační služby pro rodiny s dětmi</vt:lpstr>
      <vt:lpstr>Sociálně aktivizační služby pro rodiny s dětmi II.</vt:lpstr>
      <vt:lpstr>Základní úkony soc. aktivizačních služeb pro rodiny s dětmi</vt:lpstr>
      <vt:lpstr>Cílová skupina uživatelů</vt:lpstr>
      <vt:lpstr>Úhrada za služby</vt:lpstr>
      <vt:lpstr>Příklad služby</vt:lpstr>
      <vt:lpstr>Organizace v Chrudimi a okolí</vt:lpstr>
      <vt:lpstr>Organizace v Chrudimi a okolí II.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Sociálně aktivizační služby pro rodiny s dětmi</dc:title>
  <dc:creator>Pleskotova V</dc:creator>
  <cp:lastModifiedBy>Vilma</cp:lastModifiedBy>
  <cp:revision>3</cp:revision>
  <dcterms:created xsi:type="dcterms:W3CDTF">2011-07-13T17:43:51Z</dcterms:created>
  <dcterms:modified xsi:type="dcterms:W3CDTF">2011-11-20T08:10:03Z</dcterms:modified>
</cp:coreProperties>
</file>