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0129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2547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3638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4318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9325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2657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3433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0469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1474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1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836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C8E17-919F-4F95-B6A3-B97E305E4264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52179-09BA-42BB-A2D1-07DD90A142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5863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kp-centrum.cz/osoby-bez-pristresi/nizkoprahove-denni-centrum/popis-realizace-sluzb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Nízkoprahová denní centra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06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Nízkoprahová denní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ambulantní, popřípadě terénní služby pro osoby </a:t>
            </a:r>
            <a:r>
              <a:rPr lang="cs-CZ" dirty="0" smtClean="0"/>
              <a:t>bez přístřeší</a:t>
            </a:r>
            <a:r>
              <a:rPr lang="cs-CZ" dirty="0"/>
              <a:t>		</a:t>
            </a:r>
            <a:endParaRPr lang="cs-CZ" dirty="0" smtClean="0"/>
          </a:p>
          <a:p>
            <a:endParaRPr lang="cs-CZ" u="sng" dirty="0" smtClean="0"/>
          </a:p>
          <a:p>
            <a:r>
              <a:rPr lang="cs-CZ" u="sng" dirty="0" smtClean="0"/>
              <a:t>Nízkoprahová </a:t>
            </a:r>
            <a:r>
              <a:rPr lang="cs-CZ" u="sng" dirty="0"/>
              <a:t>zařízení</a:t>
            </a:r>
            <a:r>
              <a:rPr lang="cs-CZ" b="1" dirty="0"/>
              <a:t> – </a:t>
            </a:r>
            <a:r>
              <a:rPr lang="cs-CZ" dirty="0"/>
              <a:t>dostupné klientům bez nutnosti objednání, </a:t>
            </a:r>
            <a:r>
              <a:rPr lang="cs-CZ" dirty="0" smtClean="0"/>
              <a:t>anonymní</a:t>
            </a:r>
          </a:p>
          <a:p>
            <a:r>
              <a:rPr lang="cs-CZ" dirty="0" smtClean="0"/>
              <a:t>Přístupné všem…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13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</a:t>
            </a:r>
            <a:r>
              <a:rPr lang="cs-CZ" dirty="0" err="1" smtClean="0"/>
              <a:t>nízkoprahových</a:t>
            </a:r>
            <a:r>
              <a:rPr lang="cs-CZ" dirty="0" smtClean="0"/>
              <a:t> denních center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b) poskytnutí stravy nebo pomoc při zajištění stravy,</a:t>
            </a:r>
          </a:p>
          <a:p>
            <a:pPr>
              <a:buNone/>
            </a:pPr>
            <a:r>
              <a:rPr lang="cs-CZ" dirty="0" smtClean="0"/>
              <a:t>c) pomoc při uplatňování práv, oprávněných zájmů a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bez </a:t>
            </a:r>
            <a:r>
              <a:rPr lang="cs-CZ" dirty="0" smtClean="0"/>
              <a:t>přístřeší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ohrožené závislostí či závislé na návykových </a:t>
            </a:r>
            <a:r>
              <a:rPr lang="cs-CZ" dirty="0" smtClean="0"/>
              <a:t>látkách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žijící v sociálně vyloučených </a:t>
            </a:r>
            <a:r>
              <a:rPr lang="cs-CZ" dirty="0" smtClean="0"/>
              <a:t>komunitách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vedoucí rizikový způsob života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95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je poskytována bezplatně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Klient </a:t>
            </a:r>
            <a:r>
              <a:rPr lang="cs-CZ" dirty="0" smtClean="0"/>
              <a:t>hradí úhradu za stravu ve výši stanovené poskytovatelem.</a:t>
            </a:r>
          </a:p>
          <a:p>
            <a:pPr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223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nízkoprahového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SKP Centrum o.p.s., </a:t>
            </a:r>
            <a:r>
              <a:rPr lang="cs-CZ" dirty="0"/>
              <a:t>Pardubice </a:t>
            </a:r>
            <a:endParaRPr lang="cs-CZ" dirty="0" smtClean="0"/>
          </a:p>
          <a:p>
            <a:r>
              <a:rPr lang="cs-CZ" dirty="0" smtClean="0"/>
              <a:t>osobám </a:t>
            </a:r>
            <a:r>
              <a:rPr lang="cs-CZ" dirty="0"/>
              <a:t>bez přístřeší ve věku od 18 do 64 </a:t>
            </a:r>
            <a:r>
              <a:rPr lang="cs-CZ" dirty="0" smtClean="0"/>
              <a:t>let</a:t>
            </a:r>
          </a:p>
          <a:p>
            <a:r>
              <a:rPr lang="cs-CZ" dirty="0" smtClean="0"/>
              <a:t>Kapacita: </a:t>
            </a:r>
            <a:r>
              <a:rPr lang="cs-CZ" dirty="0"/>
              <a:t>max. 25 osob </a:t>
            </a:r>
            <a:r>
              <a:rPr lang="cs-CZ" dirty="0" smtClean="0"/>
              <a:t>denně (9 – 15 hod)</a:t>
            </a:r>
            <a:endParaRPr lang="cs-CZ" dirty="0"/>
          </a:p>
          <a:p>
            <a:r>
              <a:rPr lang="cs-CZ" u="sng" dirty="0"/>
              <a:t>NDC </a:t>
            </a:r>
            <a:r>
              <a:rPr lang="cs-CZ" u="sng" dirty="0" smtClean="0"/>
              <a:t>poskytuje:</a:t>
            </a:r>
            <a:r>
              <a:rPr lang="cs-CZ" dirty="0" smtClean="0"/>
              <a:t>  </a:t>
            </a:r>
          </a:p>
          <a:p>
            <a:pPr>
              <a:buFontTx/>
              <a:buChar char="-"/>
            </a:pPr>
            <a:r>
              <a:rPr lang="cs-CZ" dirty="0" smtClean="0"/>
              <a:t>Poradenství</a:t>
            </a:r>
          </a:p>
          <a:p>
            <a:pPr>
              <a:buFontTx/>
              <a:buChar char="-"/>
            </a:pPr>
            <a:r>
              <a:rPr lang="cs-CZ" dirty="0" smtClean="0"/>
              <a:t>Hygienicko zdravotní servis</a:t>
            </a:r>
          </a:p>
          <a:p>
            <a:pPr>
              <a:buFontTx/>
              <a:buChar char="-"/>
            </a:pPr>
            <a:r>
              <a:rPr lang="cs-CZ" dirty="0" smtClean="0"/>
              <a:t>Potravinová pomoc</a:t>
            </a:r>
          </a:p>
          <a:p>
            <a:pPr>
              <a:buFontTx/>
              <a:buChar char="-"/>
            </a:pPr>
            <a:r>
              <a:rPr lang="cs-CZ" dirty="0" smtClean="0"/>
              <a:t>Servis časopisu Nový prostor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62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SKP Centrum o.</a:t>
            </a:r>
            <a:r>
              <a:rPr lang="cs-CZ" b="1" dirty="0" err="1"/>
              <a:t>p.s</a:t>
            </a:r>
            <a:r>
              <a:rPr lang="cs-CZ" dirty="0"/>
              <a:t>, Nízkoprahové denní centrum, </a:t>
            </a:r>
            <a:r>
              <a:rPr lang="cs-CZ" dirty="0" smtClean="0"/>
              <a:t>Pardubice </a:t>
            </a:r>
            <a:r>
              <a:rPr lang="cs-CZ" dirty="0" smtClean="0"/>
              <a:t> </a:t>
            </a:r>
          </a:p>
          <a:p>
            <a:r>
              <a:rPr lang="cs-CZ" dirty="0" smtClean="0"/>
              <a:t>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služby osobám bez přístřeší, ohroženým závislostí či závislými na návykových látkách, osobám žijícím v sociálně vyloučených komunitách, osobám vedoucí rizikový způsob života, od 19 – 64 </a:t>
            </a:r>
            <a:r>
              <a:rPr lang="cs-CZ" dirty="0" smtClean="0"/>
              <a:t>let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8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SOPRE CR o.p.s</a:t>
            </a:r>
            <a:r>
              <a:rPr lang="cs-CZ" dirty="0" smtClean="0"/>
              <a:t>., </a:t>
            </a:r>
            <a:r>
              <a:rPr lang="cs-CZ" dirty="0" err="1" smtClean="0"/>
              <a:t>Nízkoprahové</a:t>
            </a:r>
            <a:r>
              <a:rPr lang="cs-CZ" dirty="0" smtClean="0"/>
              <a:t> denní centrum, Chrudim – poskytuje ambulantní služby osobám bez přístřeší od 18 let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Zákon č. 108/2006 Sb. O sociálních službách (§ 61), vyhláška č. 505/2006 Sb., (§ 26)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skp</a:t>
            </a:r>
            <a:r>
              <a:rPr lang="cs-CZ" u="sng" dirty="0" smtClean="0">
                <a:hlinkClick r:id="rId2"/>
              </a:rPr>
              <a:t>-centrum.</a:t>
            </a:r>
            <a:r>
              <a:rPr lang="cs-CZ" u="sng" dirty="0" err="1" smtClean="0">
                <a:hlinkClick r:id="rId2"/>
              </a:rPr>
              <a:t>cz</a:t>
            </a:r>
            <a:r>
              <a:rPr lang="cs-CZ" u="sng" dirty="0" smtClean="0">
                <a:hlinkClick r:id="rId2"/>
              </a:rPr>
              <a:t>/osoby-bez-</a:t>
            </a:r>
            <a:r>
              <a:rPr lang="cs-CZ" u="sng" dirty="0" err="1" smtClean="0">
                <a:hlinkClick r:id="rId2"/>
              </a:rPr>
              <a:t>pristresi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nizkoprahove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denni</a:t>
            </a:r>
            <a:r>
              <a:rPr lang="cs-CZ" u="sng" dirty="0" smtClean="0">
                <a:hlinkClick r:id="rId2"/>
              </a:rPr>
              <a:t>-centrum/popis-realizace-</a:t>
            </a:r>
            <a:r>
              <a:rPr lang="cs-CZ" u="sng" dirty="0" err="1" smtClean="0">
                <a:hlinkClick r:id="rId2"/>
              </a:rPr>
              <a:t>sluzby</a:t>
            </a:r>
            <a:r>
              <a:rPr lang="cs-CZ" u="sng" dirty="0" smtClean="0">
                <a:hlinkClick r:id="rId2"/>
              </a:rPr>
              <a:t>/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http://iregistr.mpsv.cz/socreg/hledani_sluzby.do?SUBSESSION_ID=1310290622202_1&amp;zak=Pardubick%C3%BD&amp;zaok=&amp;sd=n%C3%ADzkoprahov%C3%A1+denn%C3%AD+centra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238</Words>
  <Application>Microsoft Office PowerPoint</Application>
  <PresentationFormat>Předvádění na obrazovce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Nízkoprahová denní centra</vt:lpstr>
      <vt:lpstr>Nízkoprahová denní centra</vt:lpstr>
      <vt:lpstr>Základní úkony nízkoprahových denních center</vt:lpstr>
      <vt:lpstr>Cílová skupina uživatelů</vt:lpstr>
      <vt:lpstr>Úhrada za služby</vt:lpstr>
      <vt:lpstr>Příklad nízkoprahového centra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Nízkoprahová denní centra</dc:title>
  <dc:creator>Pleskotova V</dc:creator>
  <cp:lastModifiedBy>Vilma</cp:lastModifiedBy>
  <cp:revision>2</cp:revision>
  <dcterms:created xsi:type="dcterms:W3CDTF">2011-07-11T15:52:24Z</dcterms:created>
  <dcterms:modified xsi:type="dcterms:W3CDTF">2011-11-17T15:40:05Z</dcterms:modified>
</cp:coreProperties>
</file>