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4" r:id="rId9"/>
    <p:sldId id="265" r:id="rId10"/>
    <p:sldId id="263" r:id="rId11"/>
    <p:sldId id="261" r:id="rId12"/>
    <p:sldId id="262" r:id="rId13"/>
    <p:sldId id="268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7545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8644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617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66786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81719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11586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9850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39856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4821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0528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8220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1BFE8-16E3-4130-9645-BECFED464BF2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E5264-54D0-441D-B1EC-A06D772C02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281657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araple.cz/Default.aspx?tabid=7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Sociální rehabilitace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5610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rehabilitace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je soubor specifických činností </a:t>
            </a:r>
            <a:r>
              <a:rPr lang="cs-CZ" dirty="0" smtClean="0"/>
              <a:t>směřující dosažení samostatnosti, nezávislosti </a:t>
            </a:r>
            <a:r>
              <a:rPr lang="cs-CZ" dirty="0"/>
              <a:t>a soběstačnosti osob, a to rozvojem jejich specifických schopností a dovedností, posilováním návyků a nácvikem výkonu běžných, pro samostatný život nezbytných činností alternativním způsobem využívajícím zachovaných schopností, potenciálů a </a:t>
            </a:r>
            <a:r>
              <a:rPr lang="cs-CZ" dirty="0" smtClean="0"/>
              <a:t>kompetencí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0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1564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rehabilitace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Sociální rehabilitace se poskytuje formou terénních a ambulantních služeb, nebo formou pobytových služeb poskytovaných v centrech sociálně rehabilitačních služeb.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39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Základní úkony sociální rehabilitace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a) nácvik dovedností pro zvládání péče o vlastní osobu, soběstačnosti a dalších činností vedoucích k sociálnímu začlenění,</a:t>
            </a:r>
          </a:p>
          <a:p>
            <a:pPr>
              <a:buNone/>
            </a:pPr>
            <a:r>
              <a:rPr lang="cs-CZ" dirty="0" smtClean="0"/>
              <a:t>b)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c) výchovné, vzdělávací a aktivizační činnosti,</a:t>
            </a:r>
          </a:p>
          <a:p>
            <a:pPr>
              <a:buNone/>
            </a:pPr>
            <a:r>
              <a:rPr lang="cs-CZ" dirty="0" smtClean="0"/>
              <a:t>d) pomoc při uplatňování práv, oprávněných zájmů a při obstarávání osobních záležitostí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sociální rehabilitace (pobytová forma)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poskytnutí stravy,</a:t>
            </a:r>
          </a:p>
          <a:p>
            <a:pPr>
              <a:buNone/>
            </a:pPr>
            <a:r>
              <a:rPr lang="cs-CZ" dirty="0" smtClean="0"/>
              <a:t>c) pomoc při osobní hygieně nebo poskytnutí podmínek pro osobní hygienu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se zdravotním </a:t>
            </a:r>
            <a:r>
              <a:rPr lang="cs-CZ" dirty="0" smtClean="0"/>
              <a:t>postižením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 chronickým duševním </a:t>
            </a:r>
            <a:r>
              <a:rPr lang="cs-CZ" dirty="0" smtClean="0"/>
              <a:t>onemocněním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Děti </a:t>
            </a:r>
            <a:r>
              <a:rPr lang="cs-CZ" dirty="0"/>
              <a:t>a mládež od 6 do 26 let ohrožené společensky nežádoucími jevy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Oběti </a:t>
            </a:r>
            <a:r>
              <a:rPr lang="cs-CZ" dirty="0"/>
              <a:t>domácího </a:t>
            </a:r>
            <a:r>
              <a:rPr lang="cs-CZ" dirty="0" smtClean="0"/>
              <a:t>násilí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Oběti </a:t>
            </a:r>
            <a:r>
              <a:rPr lang="cs-CZ" dirty="0"/>
              <a:t>trestné činnosti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78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Terénní a ambulantní služby jsou bezplatné.</a:t>
            </a:r>
          </a:p>
          <a:p>
            <a:r>
              <a:rPr lang="cs-CZ" dirty="0" smtClean="0"/>
              <a:t>Hradí se pobytová forma služby v centrech sociální rehabilitace.</a:t>
            </a:r>
          </a:p>
          <a:p>
            <a:r>
              <a:rPr lang="cs-CZ" dirty="0" smtClean="0"/>
              <a:t>Max. </a:t>
            </a:r>
            <a:r>
              <a:rPr lang="cs-CZ" dirty="0"/>
              <a:t>výše </a:t>
            </a:r>
            <a:r>
              <a:rPr lang="cs-CZ" dirty="0" smtClean="0"/>
              <a:t>úhrady v centrech soc. </a:t>
            </a:r>
            <a:r>
              <a:rPr lang="cs-CZ" dirty="0" err="1" smtClean="0"/>
              <a:t>rhb</a:t>
            </a:r>
            <a:r>
              <a:rPr lang="cs-CZ" dirty="0" smtClean="0"/>
              <a:t> činí: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 </a:t>
            </a:r>
            <a:r>
              <a:rPr lang="cs-CZ" b="1" dirty="0" smtClean="0"/>
              <a:t>20</a:t>
            </a:r>
            <a:r>
              <a:rPr lang="cs-CZ" b="1" dirty="0" smtClean="0"/>
              <a:t>0 </a:t>
            </a:r>
            <a:r>
              <a:rPr lang="cs-CZ" b="1" dirty="0"/>
              <a:t>Kč denně celkem</a:t>
            </a:r>
            <a:r>
              <a:rPr lang="cs-CZ" dirty="0"/>
              <a:t> </a:t>
            </a:r>
            <a:r>
              <a:rPr lang="cs-CZ" dirty="0" smtClean="0"/>
              <a:t>-  ubytování </a:t>
            </a:r>
          </a:p>
          <a:p>
            <a:pPr marL="0" indent="0">
              <a:buNone/>
            </a:pPr>
            <a:r>
              <a:rPr lang="cs-CZ" b="1" dirty="0" smtClean="0"/>
              <a:t>     </a:t>
            </a:r>
            <a:r>
              <a:rPr lang="cs-CZ" b="1" dirty="0" smtClean="0"/>
              <a:t>160 </a:t>
            </a:r>
            <a:r>
              <a:rPr lang="cs-CZ" b="1" dirty="0"/>
              <a:t>Kč</a:t>
            </a:r>
            <a:r>
              <a:rPr lang="cs-CZ" dirty="0"/>
              <a:t> za celodenní </a:t>
            </a:r>
            <a:r>
              <a:rPr lang="cs-CZ" dirty="0" smtClean="0"/>
              <a:t>stravu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 </a:t>
            </a:r>
            <a:r>
              <a:rPr lang="cs-CZ" dirty="0" smtClean="0"/>
              <a:t>    </a:t>
            </a: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</a:t>
            </a:r>
            <a:r>
              <a:rPr lang="cs-CZ" dirty="0" smtClean="0"/>
              <a:t>oběd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 </a:t>
            </a:r>
            <a:r>
              <a:rPr lang="cs-CZ" dirty="0" smtClean="0"/>
              <a:t>    </a:t>
            </a:r>
            <a:r>
              <a:rPr lang="cs-CZ" b="1" dirty="0" smtClean="0"/>
              <a:t>120 </a:t>
            </a:r>
            <a:r>
              <a:rPr lang="cs-CZ" b="1" dirty="0"/>
              <a:t>Kč za </a:t>
            </a:r>
            <a:r>
              <a:rPr lang="cs-CZ" b="1" dirty="0" smtClean="0"/>
              <a:t>hodinu – </a:t>
            </a:r>
            <a:r>
              <a:rPr lang="cs-CZ" dirty="0" smtClean="0"/>
              <a:t>úkony osobní hygieny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364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sociální rehabilitace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 smtClean="0"/>
              <a:t>Centrum </a:t>
            </a:r>
            <a:r>
              <a:rPr lang="cs-CZ" b="1" dirty="0" err="1" smtClean="0"/>
              <a:t>Parapale</a:t>
            </a:r>
            <a:r>
              <a:rPr lang="cs-CZ" b="1" dirty="0"/>
              <a:t> </a:t>
            </a:r>
            <a:r>
              <a:rPr lang="cs-CZ" b="1" dirty="0" err="1" smtClean="0"/>
              <a:t>o.p.s</a:t>
            </a:r>
            <a:r>
              <a:rPr lang="cs-CZ" dirty="0" smtClean="0"/>
              <a:t>, Praha</a:t>
            </a:r>
          </a:p>
          <a:p>
            <a:r>
              <a:rPr lang="cs-CZ" dirty="0" smtClean="0"/>
              <a:t>Paraplegici, po úraze míchy </a:t>
            </a:r>
          </a:p>
          <a:p>
            <a:r>
              <a:rPr lang="cs-CZ" dirty="0"/>
              <a:t>Tři druhy rehabilitačních programů:</a:t>
            </a:r>
          </a:p>
          <a:p>
            <a:pPr>
              <a:buFontTx/>
              <a:buChar char="-"/>
            </a:pPr>
            <a:r>
              <a:rPr lang="cs-CZ" u="sng" dirty="0" smtClean="0"/>
              <a:t>Intenzivní </a:t>
            </a:r>
            <a:r>
              <a:rPr lang="cs-CZ" u="sng" dirty="0"/>
              <a:t>rehabilitační </a:t>
            </a:r>
            <a:r>
              <a:rPr lang="cs-CZ" u="sng" dirty="0" smtClean="0"/>
              <a:t>program </a:t>
            </a:r>
            <a:r>
              <a:rPr lang="cs-CZ" dirty="0" smtClean="0"/>
              <a:t>– krátce po úraze, doba trvání 14 dní, lze opakovaně</a:t>
            </a:r>
          </a:p>
          <a:p>
            <a:pPr>
              <a:buFontTx/>
              <a:buChar char="-"/>
            </a:pPr>
            <a:r>
              <a:rPr lang="cs-CZ" u="sng" dirty="0" smtClean="0"/>
              <a:t>Sociálně </a:t>
            </a:r>
            <a:r>
              <a:rPr lang="cs-CZ" u="sng" dirty="0"/>
              <a:t>rehabilitační </a:t>
            </a:r>
            <a:r>
              <a:rPr lang="cs-CZ" u="sng" dirty="0" smtClean="0"/>
              <a:t>program </a:t>
            </a:r>
            <a:r>
              <a:rPr lang="cs-CZ" dirty="0" smtClean="0"/>
              <a:t>– podporuje návrat lidí do společnosti</a:t>
            </a:r>
          </a:p>
          <a:p>
            <a:pPr>
              <a:buFontTx/>
              <a:buChar char="-"/>
            </a:pPr>
            <a:r>
              <a:rPr lang="cs-CZ" u="sng" dirty="0" smtClean="0"/>
              <a:t>Rekondiční rehabilitační program </a:t>
            </a:r>
            <a:r>
              <a:rPr lang="cs-CZ" dirty="0" smtClean="0"/>
              <a:t>– delší doba od úrazu, udržení a zlepšení kondice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4804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služby </a:t>
            </a:r>
            <a:r>
              <a:rPr lang="cs-CZ" smtClean="0"/>
              <a:t>sociální rehabilitace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Centrum pro zdravotně postižené Pardubického kraje</a:t>
            </a:r>
            <a:r>
              <a:rPr lang="cs-CZ" dirty="0" smtClean="0"/>
              <a:t>, pobočka Chrudim</a:t>
            </a:r>
          </a:p>
          <a:p>
            <a:r>
              <a:rPr lang="cs-CZ" dirty="0"/>
              <a:t>Sociální rehabilitace je zajišťována třemi základními </a:t>
            </a:r>
            <a:r>
              <a:rPr lang="cs-CZ" dirty="0" smtClean="0"/>
              <a:t>způsoby: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Internetová učebna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Kurz </a:t>
            </a:r>
            <a:r>
              <a:rPr lang="cs-CZ" dirty="0"/>
              <a:t>anglického jazyka 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Pracovní rehabilitace </a:t>
            </a:r>
            <a:r>
              <a:rPr lang="cs-CZ" dirty="0"/>
              <a:t>(výtvarná činnost pro osoby se zdravotním postižením</a:t>
            </a:r>
            <a:r>
              <a:rPr lang="cs-CZ" dirty="0" smtClean="0"/>
              <a:t>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708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poskytující sociální rehabilitaci v celé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Centrum Paraple o.p.s</a:t>
            </a:r>
            <a:r>
              <a:rPr lang="cs-CZ" dirty="0" smtClean="0"/>
              <a:t>., </a:t>
            </a:r>
            <a:r>
              <a:rPr lang="cs-CZ" dirty="0"/>
              <a:t>Praha 10 – poskytuje ambulantní a pobytové služby osobám se zdravotním postižením, od 16 let</a:t>
            </a:r>
          </a:p>
          <a:p>
            <a:pPr marL="0" indent="0">
              <a:buNone/>
            </a:pPr>
            <a:endParaRPr lang="cs-CZ" b="1" dirty="0" smtClean="0"/>
          </a:p>
          <a:p>
            <a:r>
              <a:rPr lang="cs-CZ" b="1" dirty="0" err="1" smtClean="0"/>
              <a:t>Helppes</a:t>
            </a:r>
            <a:r>
              <a:rPr lang="cs-CZ" b="1" dirty="0" smtClean="0"/>
              <a:t> – centrum výcviku psů pro postižené </a:t>
            </a:r>
            <a:r>
              <a:rPr lang="cs-CZ" b="1" dirty="0" err="1" smtClean="0"/>
              <a:t>o.s</a:t>
            </a:r>
            <a:r>
              <a:rPr lang="cs-CZ" dirty="0" smtClean="0"/>
              <a:t>. Praha – poskytují  ambulantní a terénní služby osobám s chronickým duševním onemocněním, s chronickým onemocněním a osobám se zdravotním postižením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113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 smtClean="0"/>
              <a:t>Centrum </a:t>
            </a:r>
            <a:r>
              <a:rPr lang="cs-CZ" b="1" dirty="0"/>
              <a:t>pro osoby se zdravotním postižením Pardubického </a:t>
            </a:r>
            <a:r>
              <a:rPr lang="cs-CZ" b="1" dirty="0" smtClean="0"/>
              <a:t>kraje</a:t>
            </a:r>
            <a:r>
              <a:rPr lang="cs-CZ" dirty="0" smtClean="0"/>
              <a:t>, Chrudim </a:t>
            </a:r>
            <a:r>
              <a:rPr lang="cs-CZ" dirty="0"/>
              <a:t>– poskytuje ambulantní služby osobám se zdravotním postižením, od 16 – 64 let </a:t>
            </a:r>
            <a:r>
              <a:rPr lang="cs-CZ" dirty="0" smtClean="0"/>
              <a:t>(Pardubice</a:t>
            </a:r>
            <a:r>
              <a:rPr lang="cs-CZ" dirty="0"/>
              <a:t>)</a:t>
            </a:r>
          </a:p>
          <a:p>
            <a:r>
              <a:rPr lang="cs-CZ" b="1" dirty="0"/>
              <a:t>Česká </a:t>
            </a:r>
            <a:r>
              <a:rPr lang="cs-CZ" b="1" dirty="0" err="1"/>
              <a:t>abilympijská</a:t>
            </a:r>
            <a:r>
              <a:rPr lang="cs-CZ" b="1" dirty="0"/>
              <a:t> asociace</a:t>
            </a:r>
            <a:r>
              <a:rPr lang="cs-CZ" b="1" dirty="0" smtClean="0"/>
              <a:t>,</a:t>
            </a:r>
            <a:r>
              <a:rPr lang="cs-CZ" dirty="0" smtClean="0"/>
              <a:t> Pardubice </a:t>
            </a:r>
            <a:r>
              <a:rPr lang="cs-CZ" dirty="0"/>
              <a:t>– poskytuje ambulantní a terénní služby osobám s chronickým duševním postižením a se zdravotním postižením, od 16 – 64 </a:t>
            </a:r>
            <a:r>
              <a:rPr lang="cs-CZ" dirty="0" smtClean="0"/>
              <a:t>let</a:t>
            </a:r>
          </a:p>
          <a:p>
            <a:r>
              <a:rPr lang="cs-CZ" b="1" dirty="0"/>
              <a:t>Fokus Vysočina</a:t>
            </a:r>
            <a:r>
              <a:rPr lang="cs-CZ" dirty="0"/>
              <a:t>, sociální rehabilitace </a:t>
            </a:r>
            <a:r>
              <a:rPr lang="cs-CZ" dirty="0" smtClean="0"/>
              <a:t>Hlinsko</a:t>
            </a:r>
            <a:r>
              <a:rPr lang="cs-CZ" dirty="0"/>
              <a:t> </a:t>
            </a:r>
            <a:r>
              <a:rPr lang="cs-CZ" dirty="0" smtClean="0"/>
              <a:t> </a:t>
            </a:r>
            <a:r>
              <a:rPr lang="cs-CZ" dirty="0"/>
              <a:t>– poskytují ambulantní a terénní služby osobám s chronickým duševním onemocněním, od 18 – 80 let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194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</a:t>
            </a:r>
            <a:r>
              <a:rPr lang="cs-CZ" dirty="0"/>
              <a:t>C</a:t>
            </a:r>
            <a:r>
              <a:rPr lang="cs-CZ" dirty="0" smtClean="0"/>
              <a:t>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/>
              <a:t>FOD Klokánek </a:t>
            </a:r>
            <a:r>
              <a:rPr lang="cs-CZ" b="1" dirty="0" smtClean="0"/>
              <a:t>Pardubice</a:t>
            </a:r>
            <a:r>
              <a:rPr lang="cs-CZ" dirty="0"/>
              <a:t> </a:t>
            </a:r>
            <a:r>
              <a:rPr lang="cs-CZ" dirty="0" smtClean="0"/>
              <a:t>– </a:t>
            </a:r>
            <a:r>
              <a:rPr lang="cs-CZ" dirty="0"/>
              <a:t>poskytují pobytové služby dětem a mládeži od 6 do 26 let ohrožené společensky nežádoucími jevy, oběti domácího násilí, oběti trestné činnosti, od 0 – 18 let</a:t>
            </a:r>
          </a:p>
          <a:p>
            <a:r>
              <a:rPr lang="cs-CZ" b="1" dirty="0" smtClean="0"/>
              <a:t>Křižovatka </a:t>
            </a:r>
            <a:r>
              <a:rPr lang="cs-CZ" b="1" dirty="0"/>
              <a:t>handicap centrum </a:t>
            </a:r>
            <a:r>
              <a:rPr lang="cs-CZ" b="1" dirty="0" err="1"/>
              <a:t>o.s</a:t>
            </a:r>
            <a:r>
              <a:rPr lang="cs-CZ" b="1" dirty="0" smtClean="0"/>
              <a:t>.</a:t>
            </a:r>
            <a:r>
              <a:rPr lang="cs-CZ" dirty="0" smtClean="0"/>
              <a:t>, </a:t>
            </a:r>
            <a:r>
              <a:rPr lang="cs-CZ" dirty="0"/>
              <a:t>Pardubice – poskytují ambulantní a terénní služby osobám se zdravotním postižením, od 16 – 80 </a:t>
            </a:r>
            <a:r>
              <a:rPr lang="cs-CZ" dirty="0" smtClean="0"/>
              <a:t>let</a:t>
            </a:r>
          </a:p>
          <a:p>
            <a:r>
              <a:rPr lang="cs-CZ" b="1" dirty="0"/>
              <a:t>Rytmus Chrudim o.p.s</a:t>
            </a:r>
            <a:r>
              <a:rPr lang="cs-CZ" dirty="0" smtClean="0"/>
              <a:t>., </a:t>
            </a:r>
            <a:r>
              <a:rPr lang="cs-CZ" dirty="0"/>
              <a:t>Chrudim – poskytují služby ambulantní a terénní služby osobám s chronickým duševním onemocněním, osobám se zdravotním postižením, od 16 – 64 let </a:t>
            </a:r>
          </a:p>
          <a:p>
            <a:r>
              <a:rPr lang="cs-CZ" b="1" dirty="0"/>
              <a:t>Péče o duševní </a:t>
            </a:r>
            <a:r>
              <a:rPr lang="cs-CZ" b="1" dirty="0" smtClean="0"/>
              <a:t>zdraví</a:t>
            </a:r>
            <a:r>
              <a:rPr lang="cs-CZ" dirty="0" smtClean="0"/>
              <a:t>, Chrudim a Pardubice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4307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Zákon č. 108/2006 Sb. O sociálních službách (§ 70), vyhláška č. 505/2006 Sb., (§ 35)</a:t>
            </a:r>
          </a:p>
          <a:p>
            <a:pPr lvl="0"/>
            <a:r>
              <a:rPr lang="cs-CZ" u="sng" smtClean="0">
                <a:hlinkClick r:id="rId2"/>
              </a:rPr>
              <a:t>http</a:t>
            </a:r>
            <a:r>
              <a:rPr lang="cs-CZ" u="sng" dirty="0" smtClean="0">
                <a:hlinkClick r:id="rId2"/>
              </a:rPr>
              <a:t>://www.paraple.</a:t>
            </a:r>
            <a:r>
              <a:rPr lang="cs-CZ" u="sng" dirty="0" err="1" smtClean="0">
                <a:hlinkClick r:id="rId2"/>
              </a:rPr>
              <a:t>cz</a:t>
            </a:r>
            <a:r>
              <a:rPr lang="cs-CZ" u="sng" dirty="0" smtClean="0">
                <a:hlinkClick r:id="rId2"/>
              </a:rPr>
              <a:t>/Default.</a:t>
            </a:r>
            <a:r>
              <a:rPr lang="cs-CZ" u="sng" dirty="0" err="1" smtClean="0">
                <a:hlinkClick r:id="rId2"/>
              </a:rPr>
              <a:t>aspx</a:t>
            </a:r>
            <a:r>
              <a:rPr lang="cs-CZ" u="sng" dirty="0" smtClean="0">
                <a:hlinkClick r:id="rId2"/>
              </a:rPr>
              <a:t>?</a:t>
            </a:r>
            <a:r>
              <a:rPr lang="cs-CZ" u="sng" dirty="0" err="1" smtClean="0">
                <a:hlinkClick r:id="rId2"/>
              </a:rPr>
              <a:t>tabid</a:t>
            </a:r>
            <a:r>
              <a:rPr lang="cs-CZ" u="sng" dirty="0" smtClean="0">
                <a:hlinkClick r:id="rId2"/>
              </a:rPr>
              <a:t>=74</a:t>
            </a:r>
            <a:endParaRPr lang="cs-CZ" dirty="0" smtClean="0"/>
          </a:p>
          <a:p>
            <a:pPr lvl="0"/>
            <a:r>
              <a:rPr lang="cs-CZ" dirty="0" smtClean="0"/>
              <a:t>http://www.</a:t>
            </a:r>
            <a:r>
              <a:rPr lang="cs-CZ" dirty="0" err="1" smtClean="0"/>
              <a:t>czp</a:t>
            </a:r>
            <a:r>
              <a:rPr lang="cs-CZ" dirty="0" smtClean="0"/>
              <a:t>-</a:t>
            </a:r>
            <a:r>
              <a:rPr lang="cs-CZ" dirty="0" err="1" smtClean="0"/>
              <a:t>pk.cz</a:t>
            </a:r>
            <a:r>
              <a:rPr lang="cs-CZ" dirty="0" smtClean="0"/>
              <a:t>/</a:t>
            </a:r>
            <a:r>
              <a:rPr lang="cs-CZ" dirty="0" err="1" smtClean="0"/>
              <a:t>cs</a:t>
            </a:r>
            <a:r>
              <a:rPr lang="cs-CZ" dirty="0" smtClean="0"/>
              <a:t>/29-</a:t>
            </a:r>
            <a:r>
              <a:rPr lang="cs-CZ" dirty="0" err="1" smtClean="0"/>
              <a:t>socialni</a:t>
            </a:r>
            <a:r>
              <a:rPr lang="cs-CZ" dirty="0" smtClean="0"/>
              <a:t>-rehabilitace/</a:t>
            </a:r>
          </a:p>
          <a:p>
            <a:pPr lvl="0"/>
            <a:r>
              <a:rPr lang="cs-CZ" dirty="0" smtClean="0"/>
              <a:t>http://iregistr.mpsv.cz/socreg/hledani_sluzby.do?pg=3&amp;sd=soci%C3%A1ln%C3%AD+rehabilitace&amp;zak=Pardubick%C3%BD&amp;zaok=&amp;SUBSESSION_ID=1310812896008_110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484</Words>
  <Application>Microsoft Office PowerPoint</Application>
  <PresentationFormat>Předvádění na obrazovce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Sociální rehabilitace</vt:lpstr>
      <vt:lpstr>Sociální rehabilitace</vt:lpstr>
      <vt:lpstr>Sociální rehabilitace II.</vt:lpstr>
      <vt:lpstr>Základní úkony sociální rehabilitace </vt:lpstr>
      <vt:lpstr>Základní úkony sociální rehabilitace (pobytová forma)</vt:lpstr>
      <vt:lpstr>Cílová skupina uživatelů</vt:lpstr>
      <vt:lpstr>Úhrada za služby</vt:lpstr>
      <vt:lpstr>Příklad služby sociální rehabilitace</vt:lpstr>
      <vt:lpstr>Příklad služby sociální rehabilitace II.</vt:lpstr>
      <vt:lpstr>Organizace poskytující sociální rehabilitaci v celé ČR</vt:lpstr>
      <vt:lpstr>Organizace v Chrudimi a okolí</vt:lpstr>
      <vt:lpstr>Organizace v Chrudimi a okolí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rehabilitace</dc:title>
  <dc:creator>Pleskotova V</dc:creator>
  <cp:lastModifiedBy>Vilma</cp:lastModifiedBy>
  <cp:revision>6</cp:revision>
  <dcterms:created xsi:type="dcterms:W3CDTF">2011-07-16T15:34:59Z</dcterms:created>
  <dcterms:modified xsi:type="dcterms:W3CDTF">2011-12-30T14:42:18Z</dcterms:modified>
</cp:coreProperties>
</file>