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59" r:id="rId7"/>
    <p:sldId id="260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999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90011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18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381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8462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3532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2920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379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3230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4473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0014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A2038-4040-43C1-9960-9C946182E5B5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3EF02-4D9C-4A3B-816E-BD06EFB11FC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1517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Nízkoprahová zařízení pro děti a mládež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075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Nízkoprahová zařízení pro děti  a mládež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poskytují ambulantní, popřípadě terénní </a:t>
            </a:r>
            <a:r>
              <a:rPr lang="cs-CZ" dirty="0" smtClean="0"/>
              <a:t>služby dětem </a:t>
            </a:r>
            <a:r>
              <a:rPr lang="cs-CZ" dirty="0"/>
              <a:t>ve věku od 6 do 26 let ohroženým společensky nežádoucími </a:t>
            </a:r>
            <a:r>
              <a:rPr lang="cs-CZ" dirty="0" smtClean="0"/>
              <a:t>jevy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579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Nízkoprahová</a:t>
            </a:r>
            <a:r>
              <a:rPr lang="cs-CZ" dirty="0" smtClean="0"/>
              <a:t> zařízení pro děti a mládež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Cílem služby je zlepšit kvalitu jejich života předcházením nebo snížením sociálních a zdravotních rizik souvisejících se způsobem jejich života, umožnit jim lépe se orientovat v jejich sociálním prostředí a vytvářet podmínky k řešení jejich nepříznivé sociální situace.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</a:t>
            </a:r>
            <a:r>
              <a:rPr lang="cs-CZ" dirty="0" err="1" smtClean="0"/>
              <a:t>nízkoprahových</a:t>
            </a:r>
            <a:r>
              <a:rPr lang="cs-CZ" dirty="0" smtClean="0"/>
              <a:t> zařízení pro děti a mládež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výchovné, vzdělávací a aktivizační činnosti,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Nízkoprahová zařízení pro děti a mládež </a:t>
            </a:r>
            <a:r>
              <a:rPr lang="cs-CZ" dirty="0" smtClean="0"/>
              <a:t>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Nízkoprahová zařízení pro děti a mládež </a:t>
            </a:r>
            <a:r>
              <a:rPr lang="cs-CZ" dirty="0"/>
              <a:t>– mají ambici spoluvytvářet životní styl rizikových dětí a mládeže a podpořit je při zvládání nepříznivých životních podmínek, případně socializačních obtíží.</a:t>
            </a:r>
          </a:p>
          <a:p>
            <a:r>
              <a:rPr lang="cs-CZ" dirty="0"/>
              <a:t>Nabízejí aktivity pro volný čas a poradenské </a:t>
            </a:r>
            <a:r>
              <a:rPr lang="cs-CZ" dirty="0" smtClean="0"/>
              <a:t>služby</a:t>
            </a:r>
            <a:r>
              <a:rPr lang="cs-CZ" dirty="0"/>
              <a:t>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508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Děti </a:t>
            </a:r>
            <a:r>
              <a:rPr lang="cs-CZ" dirty="0"/>
              <a:t>a mládež (do 26 let) ohrožené společensky nežádoucími jevy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773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je poskytována bezplatně.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8885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454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nízkoprahového zařízení pro děti a mládež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Darjav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., </a:t>
            </a:r>
            <a:r>
              <a:rPr lang="cs-CZ" dirty="0"/>
              <a:t>Nízkoprahové zařízení pro děti a mládež</a:t>
            </a:r>
            <a:r>
              <a:rPr lang="cs-CZ" dirty="0" smtClean="0"/>
              <a:t>, </a:t>
            </a:r>
            <a:r>
              <a:rPr lang="cs-CZ" dirty="0"/>
              <a:t>Pardubice</a:t>
            </a:r>
          </a:p>
          <a:p>
            <a:r>
              <a:rPr lang="cs-CZ" dirty="0"/>
              <a:t>Založeno v roce 2002 romskými aktivisty za účelem pomoci romské komunitě.</a:t>
            </a:r>
          </a:p>
          <a:p>
            <a:r>
              <a:rPr lang="cs-CZ" dirty="0"/>
              <a:t>Cílová skupina: </a:t>
            </a:r>
            <a:r>
              <a:rPr lang="cs-CZ" dirty="0" smtClean="0"/>
              <a:t>Děti </a:t>
            </a:r>
            <a:r>
              <a:rPr lang="cs-CZ" dirty="0"/>
              <a:t>a mládež ve věku 7 – 26 let z nepodnětného, společensky, kulturně a sociálně nevyhovujícího prostředí romské </a:t>
            </a:r>
            <a:r>
              <a:rPr lang="cs-CZ" dirty="0" smtClean="0"/>
              <a:t>lokality.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131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Centrum J. J. </a:t>
            </a:r>
            <a:r>
              <a:rPr lang="cs-CZ" b="1" dirty="0" err="1"/>
              <a:t>Pestalozzi</a:t>
            </a:r>
            <a:r>
              <a:rPr lang="cs-CZ" b="1" dirty="0"/>
              <a:t>, o.p.s</a:t>
            </a:r>
            <a:r>
              <a:rPr lang="cs-CZ" b="1" dirty="0" smtClean="0"/>
              <a:t>.,</a:t>
            </a:r>
            <a:r>
              <a:rPr lang="cs-CZ" dirty="0" smtClean="0"/>
              <a:t> </a:t>
            </a:r>
            <a:r>
              <a:rPr lang="cs-CZ" dirty="0"/>
              <a:t>Chrudim –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a </a:t>
            </a:r>
            <a:r>
              <a:rPr lang="cs-CZ" dirty="0" err="1" smtClean="0"/>
              <a:t>ter</a:t>
            </a:r>
            <a:r>
              <a:rPr lang="cs-CZ" dirty="0" smtClean="0"/>
              <a:t>. služby, od </a:t>
            </a:r>
            <a:r>
              <a:rPr lang="cs-CZ" dirty="0"/>
              <a:t>10 – 20 let</a:t>
            </a:r>
          </a:p>
          <a:p>
            <a:r>
              <a:rPr lang="cs-CZ" b="1" dirty="0" err="1"/>
              <a:t>Darjav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.,</a:t>
            </a:r>
            <a:r>
              <a:rPr lang="cs-CZ" dirty="0"/>
              <a:t> </a:t>
            </a:r>
            <a:r>
              <a:rPr lang="cs-CZ" dirty="0" smtClean="0"/>
              <a:t>Pardubice </a:t>
            </a:r>
            <a:r>
              <a:rPr lang="cs-CZ" dirty="0"/>
              <a:t>– poskytuje ambulantní </a:t>
            </a:r>
            <a:r>
              <a:rPr lang="cs-CZ" dirty="0" smtClean="0"/>
              <a:t>služby, od </a:t>
            </a:r>
            <a:r>
              <a:rPr lang="cs-CZ" dirty="0"/>
              <a:t>7 – 26 </a:t>
            </a:r>
            <a:r>
              <a:rPr lang="cs-CZ" dirty="0" smtClean="0"/>
              <a:t>let</a:t>
            </a:r>
          </a:p>
          <a:p>
            <a:r>
              <a:rPr lang="cs-CZ" b="1" dirty="0"/>
              <a:t>Charita Přelouč</a:t>
            </a:r>
            <a:r>
              <a:rPr lang="cs-CZ" dirty="0"/>
              <a:t>, </a:t>
            </a:r>
            <a:r>
              <a:rPr lang="cs-CZ" dirty="0" err="1"/>
              <a:t>Níz</a:t>
            </a:r>
            <a:r>
              <a:rPr lang="cs-CZ" dirty="0"/>
              <a:t>. zařízení pro děti a mládež Jakub klub, </a:t>
            </a:r>
            <a:r>
              <a:rPr lang="cs-CZ" dirty="0" smtClean="0"/>
              <a:t>Přelouč </a:t>
            </a:r>
            <a:r>
              <a:rPr lang="cs-CZ" dirty="0"/>
              <a:t>– poskytuje ambulantní </a:t>
            </a:r>
            <a:r>
              <a:rPr lang="cs-CZ" dirty="0" smtClean="0"/>
              <a:t>služby, </a:t>
            </a:r>
            <a:r>
              <a:rPr lang="cs-CZ" dirty="0"/>
              <a:t>od 7 – 15 let</a:t>
            </a:r>
          </a:p>
          <a:p>
            <a:r>
              <a:rPr lang="cs-CZ" b="1" dirty="0"/>
              <a:t>SKP Centrum o.p.s.,</a:t>
            </a:r>
            <a:r>
              <a:rPr lang="cs-CZ" dirty="0"/>
              <a:t> </a:t>
            </a:r>
            <a:r>
              <a:rPr lang="cs-CZ" dirty="0" err="1"/>
              <a:t>Níz</a:t>
            </a:r>
            <a:r>
              <a:rPr lang="cs-CZ" dirty="0"/>
              <a:t>. Zařízení pro děti a mládež – Free klub, </a:t>
            </a:r>
            <a:r>
              <a:rPr lang="cs-CZ" dirty="0" smtClean="0"/>
              <a:t>Pardubice 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55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Zákon č. 108/2006 Sb. O sociálních službách (§ 62), vyhláška č. 505/2006 Sb., (§ 27)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u="sng" dirty="0" smtClean="0"/>
              <a:t>http://www.</a:t>
            </a:r>
            <a:r>
              <a:rPr lang="cs-CZ" u="sng" dirty="0" err="1" smtClean="0"/>
              <a:t>darjav.webgarden.cz</a:t>
            </a:r>
            <a:r>
              <a:rPr lang="cs-CZ" u="sng" dirty="0" smtClean="0"/>
              <a:t>/</a:t>
            </a:r>
            <a:r>
              <a:rPr lang="cs-CZ" u="sng" dirty="0" err="1" smtClean="0"/>
              <a:t>nizkoprahove</a:t>
            </a:r>
            <a:r>
              <a:rPr lang="cs-CZ" u="sng" dirty="0" smtClean="0"/>
              <a:t>-</a:t>
            </a:r>
            <a:r>
              <a:rPr lang="cs-CZ" u="sng" dirty="0" err="1" smtClean="0"/>
              <a:t>zarizeni</a:t>
            </a:r>
            <a:r>
              <a:rPr lang="cs-CZ" u="sng" dirty="0" smtClean="0"/>
              <a:t>-pro-</a:t>
            </a:r>
            <a:r>
              <a:rPr lang="cs-CZ" u="sng" dirty="0" err="1" smtClean="0"/>
              <a:t>deti</a:t>
            </a:r>
            <a:r>
              <a:rPr lang="cs-CZ" u="sng" dirty="0" smtClean="0"/>
              <a:t>-a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http://iregistr.mpsv.cz/socreg/hledani_sluzby.do?pg=2&amp;sd=n%C3%ADzkoprahov%C3%A1+za%C5%99%C3%ADzen%C3%AD+pro+d%C4%9Bti+a+ml%C3%A1de%C5%BE&amp;zak=Pardubick%C3%BD&amp;zaok=&amp;SUBSESSION_ID=1310292101304_1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336</Words>
  <Application>Microsoft Office PowerPoint</Application>
  <PresentationFormat>Předvádění na obrazovce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Nízkoprahová zařízení pro děti a mládež</vt:lpstr>
      <vt:lpstr>Nízkoprahová zařízení pro děti  a mládež</vt:lpstr>
      <vt:lpstr>Nízkoprahová zařízení pro děti a mládež II.</vt:lpstr>
      <vt:lpstr>Základní úkony nízkoprahových zařízení pro děti a mládež</vt:lpstr>
      <vt:lpstr>Nízkoprahová zařízení pro děti a mládež III.</vt:lpstr>
      <vt:lpstr>Cílová skupina uživatelů</vt:lpstr>
      <vt:lpstr>Úhrada služby</vt:lpstr>
      <vt:lpstr>Příklad nízkoprahového zařízení pro děti a mládež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Nízkoprahová zařízení pro děti a mládež</dc:title>
  <dc:creator>Pleskotova V</dc:creator>
  <cp:lastModifiedBy>Vilma</cp:lastModifiedBy>
  <cp:revision>2</cp:revision>
  <dcterms:created xsi:type="dcterms:W3CDTF">2011-07-11T18:38:22Z</dcterms:created>
  <dcterms:modified xsi:type="dcterms:W3CDTF">2011-11-17T16:07:43Z</dcterms:modified>
</cp:coreProperties>
</file>