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6" r:id="rId13"/>
    <p:sldId id="267" r:id="rId14"/>
    <p:sldId id="270" r:id="rId15"/>
    <p:sldId id="269" r:id="rId1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5302-1D68-4B30-B819-31FCE5A9614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493E-246A-4D97-8AA6-EF6C3795CD7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37498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5302-1D68-4B30-B819-31FCE5A9614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493E-246A-4D97-8AA6-EF6C3795CD7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040720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5302-1D68-4B30-B819-31FCE5A9614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493E-246A-4D97-8AA6-EF6C3795CD7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939063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5302-1D68-4B30-B819-31FCE5A9614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493E-246A-4D97-8AA6-EF6C3795CD7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740040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5302-1D68-4B30-B819-31FCE5A9614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493E-246A-4D97-8AA6-EF6C3795CD7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51670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5302-1D68-4B30-B819-31FCE5A9614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493E-246A-4D97-8AA6-EF6C3795CD7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229513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5302-1D68-4B30-B819-31FCE5A9614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493E-246A-4D97-8AA6-EF6C3795CD7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409704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5302-1D68-4B30-B819-31FCE5A9614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493E-246A-4D97-8AA6-EF6C3795CD7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256804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5302-1D68-4B30-B819-31FCE5A9614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493E-246A-4D97-8AA6-EF6C3795CD7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09409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5302-1D68-4B30-B819-31FCE5A9614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493E-246A-4D97-8AA6-EF6C3795CD7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579558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5302-1D68-4B30-B819-31FCE5A9614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493E-246A-4D97-8AA6-EF6C3795CD7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503069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55302-1D68-4B30-B819-31FCE5A9614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0493E-246A-4D97-8AA6-EF6C3795CD7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77865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dn-rybitvi.cz/odlehcovaci_sluzba.htm" TargetMode="External"/><Relationship Id="rId2" Type="http://schemas.openxmlformats.org/officeDocument/2006/relationships/hyperlink" Target="http://www.dss.cz/28-ohlehcovaci-sluzby--zakladni-verejne-prohlaseni-domova-socialnich-sluzeb-slatinany-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hyperlink" Target="http://www.skp-centrum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Odlehčovací služby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0879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Odlehčovací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terénní, ambulantní nebo pobytové služby poskytované </a:t>
            </a:r>
            <a:r>
              <a:rPr lang="cs-CZ" dirty="0" smtClean="0"/>
              <a:t>osobám, které </a:t>
            </a:r>
            <a:r>
              <a:rPr lang="cs-CZ" dirty="0"/>
              <a:t>mají sníženou soběstačnost z důvodu věku, chronického onemocnění nebo zdravotního postižení, o které je jinak pečováno v jejich přirozeném sociálním </a:t>
            </a:r>
            <a:r>
              <a:rPr lang="cs-CZ" dirty="0" smtClean="0"/>
              <a:t>prostředí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1976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Cílem je umožnit rodičům či pečovatelům odpočinout si na určitou dobu od této péče a nabrat nové síly nebo jim poskytnout čas na vyřízení osobních záležitostí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Často je také tato služba vyhledávána v době, kdy pečující onemocní.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0572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odlehčovacích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cs-CZ" dirty="0" smtClean="0"/>
              <a:t>a) pomoc při zvládání běžných úkonů péče o vlastní osobu,</a:t>
            </a:r>
          </a:p>
          <a:p>
            <a:pPr>
              <a:buNone/>
            </a:pPr>
            <a:r>
              <a:rPr lang="cs-CZ" dirty="0" smtClean="0"/>
              <a:t>b) pomoc při osobní hygieně nebo poskytnutí podmínek pro osobní hygienu,</a:t>
            </a:r>
          </a:p>
          <a:p>
            <a:pPr>
              <a:buNone/>
            </a:pPr>
            <a:r>
              <a:rPr lang="cs-CZ" dirty="0" smtClean="0"/>
              <a:t>c) poskytnutí stravy nebo pomoc při zajištění stravy,</a:t>
            </a:r>
          </a:p>
          <a:p>
            <a:pPr>
              <a:buNone/>
            </a:pPr>
            <a:r>
              <a:rPr lang="cs-CZ" dirty="0" smtClean="0"/>
              <a:t>d) poskytnutí ubytování v případě pobytové služby,</a:t>
            </a:r>
          </a:p>
          <a:p>
            <a:pPr>
              <a:buNone/>
            </a:pPr>
            <a:r>
              <a:rPr lang="cs-CZ" dirty="0" smtClean="0"/>
              <a:t>e)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f) sociálně terapeutické činnosti,</a:t>
            </a:r>
          </a:p>
          <a:p>
            <a:pPr>
              <a:buNone/>
            </a:pPr>
            <a:r>
              <a:rPr lang="cs-CZ" dirty="0" smtClean="0"/>
              <a:t>g) pomoc při uplatňování práv, oprávněných zájmů a při obstarávání osobních záležitostí,</a:t>
            </a:r>
          </a:p>
          <a:p>
            <a:pPr>
              <a:buNone/>
            </a:pPr>
            <a:r>
              <a:rPr lang="cs-CZ" dirty="0" smtClean="0"/>
              <a:t>h) výchovné, vzdělávací a aktivizační činnosti.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Formy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Návštěvy pracovníka v rodině (terénní)</a:t>
            </a:r>
          </a:p>
          <a:p>
            <a:pPr lvl="0"/>
            <a:r>
              <a:rPr lang="cs-CZ" dirty="0"/>
              <a:t>Denní pobyt ve stacionáři (ambulantní)</a:t>
            </a:r>
          </a:p>
          <a:p>
            <a:pPr lvl="0"/>
            <a:r>
              <a:rPr lang="cs-CZ" dirty="0"/>
              <a:t>Krátkodobé pobyty v pobytových zařízeních (</a:t>
            </a:r>
            <a:r>
              <a:rPr lang="cs-CZ" dirty="0" smtClean="0"/>
              <a:t>pobytové, většinou max. 3 měsíce)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58924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2277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odlehčovací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Maximální výše </a:t>
            </a:r>
            <a:r>
              <a:rPr lang="cs-CZ" dirty="0" smtClean="0"/>
              <a:t>úhrady:  </a:t>
            </a:r>
            <a:r>
              <a:rPr lang="cs-CZ" b="1" dirty="0" smtClean="0"/>
              <a:t>120 </a:t>
            </a:r>
            <a:r>
              <a:rPr lang="cs-CZ" b="1" dirty="0"/>
              <a:t>Kč za </a:t>
            </a:r>
            <a:r>
              <a:rPr lang="cs-CZ" b="1" dirty="0" smtClean="0"/>
              <a:t>hodinu</a:t>
            </a:r>
            <a:r>
              <a:rPr lang="cs-CZ" dirty="0"/>
              <a:t/>
            </a:r>
            <a:br>
              <a:rPr lang="cs-CZ" dirty="0"/>
            </a:br>
            <a:endParaRPr lang="cs-CZ" dirty="0" smtClean="0"/>
          </a:p>
          <a:p>
            <a:r>
              <a:rPr lang="cs-CZ" dirty="0" smtClean="0"/>
              <a:t>Pobytová forma:</a:t>
            </a:r>
            <a:r>
              <a:rPr lang="cs-CZ" b="1" dirty="0" smtClean="0"/>
              <a:t> </a:t>
            </a:r>
            <a:r>
              <a:rPr lang="cs-CZ" b="1" dirty="0" smtClean="0"/>
              <a:t>160 </a:t>
            </a:r>
            <a:r>
              <a:rPr lang="cs-CZ" b="1" dirty="0"/>
              <a:t>Kč denně</a:t>
            </a:r>
            <a:r>
              <a:rPr lang="cs-CZ" dirty="0"/>
              <a:t> za celodenní stravu v rozsahu minimálně 3 hlavních jídel</a:t>
            </a:r>
            <a:br>
              <a:rPr lang="cs-CZ" dirty="0"/>
            </a:br>
            <a:r>
              <a:rPr lang="cs-CZ" b="1" dirty="0" smtClean="0"/>
              <a:t>75 </a:t>
            </a:r>
            <a:r>
              <a:rPr lang="cs-CZ" b="1" dirty="0"/>
              <a:t>Kč za oběd</a:t>
            </a:r>
            <a:r>
              <a:rPr lang="cs-CZ" dirty="0"/>
              <a:t>, včetně provozních nákladů souvisejících s přípravou stravy</a:t>
            </a:r>
            <a:br>
              <a:rPr lang="cs-CZ" dirty="0"/>
            </a:br>
            <a:r>
              <a:rPr lang="cs-CZ" b="1" dirty="0" smtClean="0"/>
              <a:t>200</a:t>
            </a:r>
            <a:r>
              <a:rPr lang="cs-CZ" b="1" dirty="0" smtClean="0"/>
              <a:t> </a:t>
            </a:r>
            <a:r>
              <a:rPr lang="cs-CZ" b="1" dirty="0"/>
              <a:t>Kč denně</a:t>
            </a:r>
            <a:r>
              <a:rPr lang="cs-CZ" dirty="0"/>
              <a:t> celkem za úkony (poskytnutí ubytování, jde-li o pobytovou formu služby = ubytování, úklid, praní a drobné opravy ložního a osobního prádla a ošacení, žehlení)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5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6304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Osoby s postižením a jejich rodiny </a:t>
            </a:r>
          </a:p>
          <a:p>
            <a:pPr lvl="0"/>
            <a:r>
              <a:rPr lang="cs-CZ" dirty="0"/>
              <a:t>Senioři</a:t>
            </a:r>
          </a:p>
          <a:p>
            <a:pPr lvl="0"/>
            <a:r>
              <a:rPr lang="cs-CZ" dirty="0"/>
              <a:t>Dlouhodobě nemocní</a:t>
            </a:r>
          </a:p>
          <a:p>
            <a:pPr lvl="0"/>
            <a:r>
              <a:rPr lang="cs-CZ" dirty="0"/>
              <a:t>Případně další osoby, které potřebují odpočinek či volno na zařízení vlastních záležitostí a pečující o osoby blízké.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44982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631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– odlehčovací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Některé organizace tuto službu nabízí jako doplňkovou k dalším poskytovaným sociálním službám (domovy pro seniory, domovy pro zdravotně postižené a podobně.)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3592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Domov sociálních služeb </a:t>
            </a:r>
            <a:r>
              <a:rPr lang="cs-CZ" b="1" dirty="0" smtClean="0"/>
              <a:t>Slatiňany</a:t>
            </a:r>
            <a:endParaRPr lang="cs-CZ" dirty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poskytuje </a:t>
            </a:r>
            <a:r>
              <a:rPr lang="cs-CZ" dirty="0"/>
              <a:t>pobytové odlehčovací služby po dobu maximálně tří po </a:t>
            </a:r>
            <a:r>
              <a:rPr lang="cs-CZ" dirty="0" smtClean="0"/>
              <a:t>sobě </a:t>
            </a:r>
            <a:r>
              <a:rPr lang="cs-CZ" dirty="0"/>
              <a:t>jdoucích kalendářních měsíců, kapacita služby: 2 osoby</a:t>
            </a:r>
          </a:p>
          <a:p>
            <a:pPr lvl="0">
              <a:buFont typeface="Courier New" pitchFamily="49" charset="0"/>
              <a:buChar char="o"/>
            </a:pPr>
            <a:r>
              <a:rPr lang="cs-CZ" dirty="0"/>
              <a:t>osobám s mentálním postižením, které jsou starší tří let </a:t>
            </a:r>
            <a:r>
              <a:rPr lang="cs-CZ" dirty="0" smtClean="0"/>
              <a:t>věku 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8431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Odlehčovací služby nejsou určeny: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trpící infekční chorobou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ohrožující sebe nebo své okolí (akutní </a:t>
            </a:r>
            <a:r>
              <a:rPr lang="cs-CZ" dirty="0"/>
              <a:t>nebo nestabilizovanou duševní nemoc nebo </a:t>
            </a:r>
            <a:r>
              <a:rPr lang="cs-CZ" dirty="0" smtClean="0"/>
              <a:t>závislost) 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/>
              <a:t>O</a:t>
            </a:r>
            <a:r>
              <a:rPr lang="cs-CZ" dirty="0" smtClean="0"/>
              <a:t>soby</a:t>
            </a:r>
            <a:r>
              <a:rPr lang="cs-CZ" dirty="0"/>
              <a:t>, </a:t>
            </a:r>
            <a:r>
              <a:rPr lang="cs-CZ" dirty="0" smtClean="0"/>
              <a:t>jejichž </a:t>
            </a:r>
            <a:r>
              <a:rPr lang="cs-CZ" dirty="0"/>
              <a:t>chování </a:t>
            </a:r>
            <a:r>
              <a:rPr lang="cs-CZ" dirty="0" smtClean="0"/>
              <a:t>narušuje kolektivní soužití</a:t>
            </a:r>
            <a:r>
              <a:rPr lang="cs-CZ" dirty="0"/>
              <a:t> </a:t>
            </a:r>
            <a:r>
              <a:rPr lang="cs-CZ" dirty="0" smtClean="0"/>
              <a:t>(duševní nemoc, závislost, absence </a:t>
            </a:r>
            <a:r>
              <a:rPr lang="cs-CZ" dirty="0"/>
              <a:t>základních sociálních </a:t>
            </a:r>
            <a:r>
              <a:rPr lang="cs-CZ" dirty="0" smtClean="0"/>
              <a:t>návyků)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/>
              <a:t>O</a:t>
            </a:r>
            <a:r>
              <a:rPr lang="cs-CZ" dirty="0" smtClean="0"/>
              <a:t>soby </a:t>
            </a:r>
            <a:r>
              <a:rPr lang="cs-CZ" dirty="0"/>
              <a:t>se stařeckou a ostatními typy demencí, zejména Alzheimerovou </a:t>
            </a:r>
            <a:r>
              <a:rPr lang="cs-CZ" dirty="0" smtClean="0"/>
              <a:t>demencí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/>
              <a:t>O</a:t>
            </a:r>
            <a:r>
              <a:rPr lang="cs-CZ" dirty="0" smtClean="0"/>
              <a:t>soby</a:t>
            </a:r>
            <a:r>
              <a:rPr lang="cs-CZ" dirty="0"/>
              <a:t>, jejichž zdravotní stav vyžaduje léčebnou péči v lůžkovém zdravotnickém </a:t>
            </a:r>
            <a:r>
              <a:rPr lang="cs-CZ" dirty="0" smtClean="0"/>
              <a:t>zařízení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3328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</a:t>
            </a:r>
            <a:r>
              <a:rPr lang="cs-CZ" dirty="0"/>
              <a:t>C</a:t>
            </a:r>
            <a:r>
              <a:rPr lang="cs-CZ" dirty="0" smtClean="0"/>
              <a:t>hrudimi a okolí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Hospic </a:t>
            </a:r>
            <a:r>
              <a:rPr lang="cs-CZ" b="1" dirty="0" smtClean="0"/>
              <a:t>Chrudim</a:t>
            </a:r>
            <a:r>
              <a:rPr lang="cs-CZ" b="1" dirty="0"/>
              <a:t>	</a:t>
            </a:r>
            <a:endParaRPr lang="cs-CZ" dirty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poskytuje </a:t>
            </a:r>
            <a:r>
              <a:rPr lang="cs-CZ" dirty="0"/>
              <a:t>pobytové služby osobám s chronickým onemocněním, osobám se zdravotním postižením a seniorům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služba </a:t>
            </a:r>
            <a:r>
              <a:rPr lang="cs-CZ" dirty="0"/>
              <a:t>je určena pro nevyléčitelně nemocné pacienty v pokročilém nebo terminálním stadiu </a:t>
            </a:r>
            <a:r>
              <a:rPr lang="cs-CZ" dirty="0" smtClean="0"/>
              <a:t>nemoci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7491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LDN </a:t>
            </a:r>
            <a:r>
              <a:rPr lang="cs-CZ" b="1" dirty="0" smtClean="0"/>
              <a:t>Rybitví</a:t>
            </a:r>
            <a:endParaRPr lang="cs-CZ" dirty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poskytuje </a:t>
            </a:r>
            <a:r>
              <a:rPr lang="cs-CZ" dirty="0"/>
              <a:t>odlehčovací služby osobám starší 18 let, kapacita 5 lůžek, max. doba pobytu 3 měsíce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2173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Ceník odlehčovacích služeb - Rybitví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93476533"/>
              </p:ext>
            </p:extLst>
          </p:nvPr>
        </p:nvGraphicFramePr>
        <p:xfrm>
          <a:off x="971600" y="1988839"/>
          <a:ext cx="7272810" cy="37444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7122"/>
                <a:gridCol w="1333922"/>
                <a:gridCol w="1333922"/>
                <a:gridCol w="1333922"/>
                <a:gridCol w="1333922"/>
              </a:tblGrid>
              <a:tr h="28386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stupeň závislosti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8386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I.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II.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III.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IV.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</a:tr>
              <a:tr h="283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Strava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150 Kč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150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150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150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</a:tr>
              <a:tr h="283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Ubytování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180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180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180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180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</a:tr>
              <a:tr h="7548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úhrada za služby (příspěvek na péči)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65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129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265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400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</a:tr>
              <a:tr h="5020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doplatek za služby (uživatel)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135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71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</a:tr>
              <a:tr h="283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CELKEM/1 den 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530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530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595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730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</a:tr>
              <a:tr h="10681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CELKEM / 1 měsíc (30 kal.dnů)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15 900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15 900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17 850 Kč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21 900 Kč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969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 IV.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Domov </a:t>
            </a:r>
            <a:r>
              <a:rPr lang="cs-CZ" b="1" dirty="0" err="1" smtClean="0"/>
              <a:t>Simeon</a:t>
            </a:r>
            <a:r>
              <a:rPr lang="cs-CZ" b="1" dirty="0" smtClean="0"/>
              <a:t> Horní Jelení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poskytuje pobytové odlehčovací služby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kapacita je 16 lůžek 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úhrada za služby je </a:t>
            </a:r>
            <a:r>
              <a:rPr lang="cs-CZ" dirty="0" smtClean="0"/>
              <a:t>200</a:t>
            </a:r>
            <a:r>
              <a:rPr lang="cs-CZ" dirty="0" smtClean="0"/>
              <a:t>,- </a:t>
            </a:r>
            <a:r>
              <a:rPr lang="cs-CZ" dirty="0" smtClean="0"/>
              <a:t>Kč ubytování/den, </a:t>
            </a:r>
            <a:r>
              <a:rPr lang="cs-CZ" dirty="0" smtClean="0"/>
              <a:t>160</a:t>
            </a:r>
            <a:r>
              <a:rPr lang="cs-CZ" dirty="0" smtClean="0"/>
              <a:t>,- Kč strava/den, péče </a:t>
            </a:r>
            <a:r>
              <a:rPr lang="cs-CZ" dirty="0" smtClean="0"/>
              <a:t>120</a:t>
            </a:r>
            <a:r>
              <a:rPr lang="cs-CZ" dirty="0" smtClean="0"/>
              <a:t>,- Kč hodinu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cs-CZ" dirty="0" smtClean="0"/>
              <a:t>Zákon č. 108/2006 Sb. O sociálních službách (§ 44), vyhláška č. 505/2006, § 10</a:t>
            </a:r>
          </a:p>
          <a:p>
            <a:pPr lvl="0"/>
            <a:r>
              <a:rPr lang="cs-CZ" dirty="0" smtClean="0"/>
              <a:t>Matoušek Oldřich, Slovník sociální práce, Portál, Praha, 2008 </a:t>
            </a:r>
          </a:p>
          <a:p>
            <a:pPr lvl="0"/>
            <a:r>
              <a:rPr lang="cs-CZ" dirty="0" smtClean="0"/>
              <a:t>Matoušek Oldřich, Sociální práce v praxi, Portál, Praha, 2005</a:t>
            </a:r>
          </a:p>
          <a:p>
            <a:pPr lvl="0"/>
            <a:r>
              <a:rPr lang="cs-CZ" u="sng" smtClean="0">
                <a:hlinkClick r:id="rId2"/>
              </a:rPr>
              <a:t>http</a:t>
            </a:r>
            <a:r>
              <a:rPr lang="cs-CZ" u="sng" dirty="0" smtClean="0">
                <a:hlinkClick r:id="rId2"/>
              </a:rPr>
              <a:t>://www.</a:t>
            </a:r>
            <a:r>
              <a:rPr lang="cs-CZ" u="sng" dirty="0" err="1" smtClean="0">
                <a:hlinkClick r:id="rId2"/>
              </a:rPr>
              <a:t>dss.cz</a:t>
            </a:r>
            <a:r>
              <a:rPr lang="cs-CZ" u="sng" dirty="0" smtClean="0">
                <a:hlinkClick r:id="rId2"/>
              </a:rPr>
              <a:t>/28-</a:t>
            </a:r>
            <a:r>
              <a:rPr lang="cs-CZ" u="sng" dirty="0" err="1" smtClean="0">
                <a:hlinkClick r:id="rId2"/>
              </a:rPr>
              <a:t>ohlehcovaci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sluzby</a:t>
            </a:r>
            <a:r>
              <a:rPr lang="cs-CZ" u="sng" dirty="0" smtClean="0">
                <a:hlinkClick r:id="rId2"/>
              </a:rPr>
              <a:t>--</a:t>
            </a:r>
            <a:r>
              <a:rPr lang="cs-CZ" u="sng" dirty="0" err="1" smtClean="0">
                <a:hlinkClick r:id="rId2"/>
              </a:rPr>
              <a:t>zakladni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verejne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prohlaseni</a:t>
            </a:r>
            <a:r>
              <a:rPr lang="cs-CZ" u="sng" dirty="0" smtClean="0">
                <a:hlinkClick r:id="rId2"/>
              </a:rPr>
              <a:t>-domova-</a:t>
            </a:r>
            <a:r>
              <a:rPr lang="cs-CZ" u="sng" dirty="0" err="1" smtClean="0">
                <a:hlinkClick r:id="rId2"/>
              </a:rPr>
              <a:t>socialnich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sluzeb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slatinany</a:t>
            </a:r>
            <a:r>
              <a:rPr lang="cs-CZ" u="sng" dirty="0" smtClean="0">
                <a:hlinkClick r:id="rId2"/>
              </a:rPr>
              <a:t>-/</a:t>
            </a:r>
            <a:endParaRPr lang="cs-CZ" dirty="0" smtClean="0"/>
          </a:p>
          <a:p>
            <a:pPr lvl="0"/>
            <a:r>
              <a:rPr lang="cs-CZ" dirty="0" smtClean="0"/>
              <a:t>Katalog vybraných organizací působících v sociální oblasti ve městě Chrudim, 2010</a:t>
            </a:r>
          </a:p>
          <a:p>
            <a:pPr lvl="0"/>
            <a:r>
              <a:rPr lang="cs-CZ" u="sng" dirty="0" smtClean="0">
                <a:hlinkClick r:id="rId3"/>
              </a:rPr>
              <a:t>http://www.</a:t>
            </a:r>
            <a:r>
              <a:rPr lang="cs-CZ" u="sng" dirty="0" err="1" smtClean="0">
                <a:hlinkClick r:id="rId3"/>
              </a:rPr>
              <a:t>ldn</a:t>
            </a:r>
            <a:r>
              <a:rPr lang="cs-CZ" u="sng" dirty="0" smtClean="0">
                <a:hlinkClick r:id="rId3"/>
              </a:rPr>
              <a:t>-</a:t>
            </a:r>
            <a:r>
              <a:rPr lang="cs-CZ" u="sng" dirty="0" err="1" smtClean="0">
                <a:hlinkClick r:id="rId3"/>
              </a:rPr>
              <a:t>rybitvi.cz</a:t>
            </a:r>
            <a:r>
              <a:rPr lang="cs-CZ" u="sng" dirty="0" smtClean="0">
                <a:hlinkClick r:id="rId3"/>
              </a:rPr>
              <a:t>/</a:t>
            </a:r>
            <a:r>
              <a:rPr lang="cs-CZ" u="sng" dirty="0" err="1" smtClean="0">
                <a:hlinkClick r:id="rId3"/>
              </a:rPr>
              <a:t>odlehcovaci</a:t>
            </a:r>
            <a:r>
              <a:rPr lang="cs-CZ" u="sng" dirty="0" smtClean="0">
                <a:hlinkClick r:id="rId3"/>
              </a:rPr>
              <a:t>_</a:t>
            </a:r>
            <a:r>
              <a:rPr lang="cs-CZ" u="sng" dirty="0" err="1" smtClean="0">
                <a:hlinkClick r:id="rId3"/>
              </a:rPr>
              <a:t>sluzba.htm</a:t>
            </a:r>
            <a:endParaRPr lang="cs-CZ" dirty="0" smtClean="0"/>
          </a:p>
          <a:p>
            <a:pPr lvl="0"/>
            <a:r>
              <a:rPr lang="cs-CZ" u="sng" dirty="0" smtClean="0">
                <a:hlinkClick r:id="rId4"/>
              </a:rPr>
              <a:t>http://www.</a:t>
            </a:r>
            <a:r>
              <a:rPr lang="cs-CZ" u="sng" dirty="0" err="1" smtClean="0">
                <a:hlinkClick r:id="rId4"/>
              </a:rPr>
              <a:t>skp</a:t>
            </a:r>
            <a:r>
              <a:rPr lang="cs-CZ" u="sng" dirty="0" smtClean="0">
                <a:hlinkClick r:id="rId4"/>
              </a:rPr>
              <a:t>-centrum.</a:t>
            </a:r>
            <a:r>
              <a:rPr lang="cs-CZ" u="sng" dirty="0" err="1" smtClean="0">
                <a:hlinkClick r:id="rId4"/>
              </a:rPr>
              <a:t>cz</a:t>
            </a:r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484</Words>
  <Application>Microsoft Office PowerPoint</Application>
  <PresentationFormat>Předvádění na obrazovce (4:3)</PresentationFormat>
  <Paragraphs>97</Paragraphs>
  <Slides>15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Motiv systému Office</vt:lpstr>
      <vt:lpstr>Odlehčovací služby</vt:lpstr>
      <vt:lpstr>Odlehčovací služby</vt:lpstr>
      <vt:lpstr>Cíl služby</vt:lpstr>
      <vt:lpstr>Základní úkony odlehčovacích služeb</vt:lpstr>
      <vt:lpstr>Formy služby</vt:lpstr>
      <vt:lpstr>Úhrada za odlehčovací služby</vt:lpstr>
      <vt:lpstr>Cílová skupina uživatelů</vt:lpstr>
      <vt:lpstr>Organizace – odlehčovací služby</vt:lpstr>
      <vt:lpstr>Organizace v Chrudimi a okolí</vt:lpstr>
      <vt:lpstr>Odlehčovací služby nejsou určeny:</vt:lpstr>
      <vt:lpstr>Organizace v Chrudimi a okolí II.</vt:lpstr>
      <vt:lpstr>Organizace v Chrudimi a okolí III.</vt:lpstr>
      <vt:lpstr>Ceník odlehčovacích služeb - Rybitví</vt:lpstr>
      <vt:lpstr>Organizace v Chrudimi a okolí IV.</vt:lpstr>
      <vt:lpstr>Zdroje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Odlehčovací služby</dc:title>
  <dc:creator>Pleskotova V</dc:creator>
  <cp:lastModifiedBy>Vilma</cp:lastModifiedBy>
  <cp:revision>5</cp:revision>
  <dcterms:created xsi:type="dcterms:W3CDTF">2011-06-21T11:02:42Z</dcterms:created>
  <dcterms:modified xsi:type="dcterms:W3CDTF">2011-12-30T13:10:14Z</dcterms:modified>
</cp:coreProperties>
</file>