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87782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14147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0311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81027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6398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46431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15470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2305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69985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84218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4621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0BB0D-A27B-429C-A207-08CE117C2647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29964-7DB0-4106-B638-A7872267B3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8782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laxus.cz/index.php?page=kontaktni-centrum-pardubic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Kontaktní centra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8966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Kontaktní centra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jsou nízkoprahová zařízení poskytující ambulantní, popřípadě </a:t>
            </a:r>
            <a:r>
              <a:rPr lang="cs-CZ" dirty="0" smtClean="0"/>
              <a:t>terénní služby </a:t>
            </a:r>
            <a:r>
              <a:rPr lang="cs-CZ" dirty="0"/>
              <a:t>osobám ohroženým závislostí na návykových </a:t>
            </a:r>
            <a:r>
              <a:rPr lang="cs-CZ" dirty="0" smtClean="0"/>
              <a:t>látkách</a:t>
            </a:r>
          </a:p>
          <a:p>
            <a:r>
              <a:rPr lang="cs-CZ" dirty="0" smtClean="0"/>
              <a:t>Cílem </a:t>
            </a:r>
            <a:r>
              <a:rPr lang="cs-CZ" dirty="0"/>
              <a:t>služby je snižování sociálních a zdravotních rizik spojených se zneužíváním návykových látek.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8630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úkony kontaktních center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a) sociálně terapeutické činnosti,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b</a:t>
            </a:r>
            <a:r>
              <a:rPr lang="cs-CZ" dirty="0" smtClean="0"/>
              <a:t>) pomoc při uplatňování práv, oprávněných zájmů a při obstarávání osobních záležitostí,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c</a:t>
            </a:r>
            <a:r>
              <a:rPr lang="cs-CZ" dirty="0" smtClean="0"/>
              <a:t>) poskytnutí podmínek pro osobní hygienu.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Kontaktní centrum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cs-CZ" dirty="0" smtClean="0"/>
              <a:t>(K- centrum)nízkoprahové </a:t>
            </a:r>
            <a:r>
              <a:rPr lang="cs-CZ" dirty="0"/>
              <a:t>zařízení určené klientům, </a:t>
            </a:r>
            <a:r>
              <a:rPr lang="cs-CZ" dirty="0" smtClean="0"/>
              <a:t>kteří </a:t>
            </a:r>
            <a:r>
              <a:rPr lang="cs-CZ" dirty="0"/>
              <a:t>užívají návykové látky a nevyužívají jiné </a:t>
            </a:r>
            <a:r>
              <a:rPr lang="cs-CZ" dirty="0" smtClean="0"/>
              <a:t>služby</a:t>
            </a:r>
            <a:endParaRPr lang="cs-CZ" dirty="0"/>
          </a:p>
          <a:p>
            <a:r>
              <a:rPr lang="cs-CZ" dirty="0"/>
              <a:t>Klient se může obrátit na K - centrum bez doporučení, anonymně a kdykoliv, kdy je otevřené. Doby pobytu je omezena na několik málo hodin, klient nesmí manipulovat v zařízení s drogami, dopouštět se násilí.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0116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Služby K - centra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Výměna </a:t>
            </a:r>
            <a:r>
              <a:rPr lang="cs-CZ" dirty="0"/>
              <a:t>injekčních stříkaček a jehel</a:t>
            </a:r>
          </a:p>
          <a:p>
            <a:pPr lvl="0"/>
            <a:r>
              <a:rPr lang="cs-CZ" dirty="0"/>
              <a:t>Poskytování kondomů</a:t>
            </a:r>
          </a:p>
          <a:p>
            <a:pPr lvl="0"/>
            <a:r>
              <a:rPr lang="cs-CZ" dirty="0"/>
              <a:t>Zdravotní ošetření</a:t>
            </a:r>
          </a:p>
          <a:p>
            <a:pPr lvl="0"/>
            <a:r>
              <a:rPr lang="cs-CZ" dirty="0"/>
              <a:t>Hygienický servis (vyprání prádla)</a:t>
            </a:r>
          </a:p>
          <a:p>
            <a:pPr lvl="0"/>
            <a:r>
              <a:rPr lang="cs-CZ" dirty="0"/>
              <a:t>Příprava a konzumace jídla (doneseného)</a:t>
            </a:r>
          </a:p>
          <a:p>
            <a:pPr lvl="0"/>
            <a:r>
              <a:rPr lang="cs-CZ" dirty="0"/>
              <a:t>Osvětové skupinové programy</a:t>
            </a:r>
          </a:p>
          <a:p>
            <a:pPr lvl="0"/>
            <a:r>
              <a:rPr lang="cs-CZ" dirty="0"/>
              <a:t>Individuální poradenství</a:t>
            </a:r>
          </a:p>
          <a:p>
            <a:pPr lvl="0"/>
            <a:r>
              <a:rPr lang="cs-CZ" dirty="0"/>
              <a:t>Motivační trénink</a:t>
            </a:r>
          </a:p>
          <a:p>
            <a:pPr lvl="0"/>
            <a:r>
              <a:rPr lang="cs-CZ" dirty="0"/>
              <a:t>Testování na HIV, hepatitidy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805264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1752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Cílová skupina uživatelů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cs-CZ" dirty="0"/>
              <a:t>Osoby závislé na návykových </a:t>
            </a:r>
            <a:r>
              <a:rPr lang="cs-CZ" dirty="0" smtClean="0"/>
              <a:t>látkách</a:t>
            </a:r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Osoby </a:t>
            </a:r>
            <a:r>
              <a:rPr lang="cs-CZ" dirty="0"/>
              <a:t>ohrožené závislostí na návykových látkách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5484297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3527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Služba je poskytována bezplatně.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58924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5545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služby K - centra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err="1" smtClean="0"/>
              <a:t>Laxus</a:t>
            </a:r>
            <a:r>
              <a:rPr lang="cs-CZ" b="1" dirty="0" smtClean="0"/>
              <a:t> </a:t>
            </a:r>
            <a:r>
              <a:rPr lang="cs-CZ" b="1" dirty="0" err="1" smtClean="0"/>
              <a:t>o.s</a:t>
            </a:r>
            <a:r>
              <a:rPr lang="cs-CZ" b="1" dirty="0" smtClean="0"/>
              <a:t>., </a:t>
            </a:r>
            <a:r>
              <a:rPr lang="cs-CZ" dirty="0" smtClean="0"/>
              <a:t>K-centrum Pardubice</a:t>
            </a:r>
            <a:r>
              <a:rPr lang="cs-CZ" dirty="0"/>
              <a:t>	</a:t>
            </a:r>
          </a:p>
          <a:p>
            <a:r>
              <a:rPr lang="cs-CZ" dirty="0"/>
              <a:t>Provozní doba: PO- PA 9 – 18 </a:t>
            </a:r>
            <a:r>
              <a:rPr lang="cs-CZ" dirty="0" smtClean="0"/>
              <a:t>hodin</a:t>
            </a:r>
          </a:p>
          <a:p>
            <a:r>
              <a:rPr lang="cs-CZ" dirty="0"/>
              <a:t>Zařízení provozuje i</a:t>
            </a:r>
            <a:r>
              <a:rPr lang="cs-CZ" b="1" dirty="0"/>
              <a:t> </a:t>
            </a:r>
            <a:r>
              <a:rPr lang="cs-CZ" dirty="0"/>
              <a:t>INTERNETOVOU PORADNU</a:t>
            </a:r>
            <a:endParaRPr lang="cs-CZ" b="1" i="1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1806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Služby K- centra Pardubice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/>
              <a:t>výměnný injekční program </a:t>
            </a:r>
          </a:p>
          <a:p>
            <a:pPr lvl="0"/>
            <a:r>
              <a:rPr lang="cs-CZ" dirty="0"/>
              <a:t>krizová intervence </a:t>
            </a:r>
          </a:p>
          <a:p>
            <a:pPr lvl="0"/>
            <a:r>
              <a:rPr lang="cs-CZ" dirty="0"/>
              <a:t>potravinový servis </a:t>
            </a:r>
          </a:p>
          <a:p>
            <a:pPr lvl="0"/>
            <a:r>
              <a:rPr lang="cs-CZ" dirty="0"/>
              <a:t>hygienický servis</a:t>
            </a:r>
          </a:p>
          <a:p>
            <a:pPr lvl="0"/>
            <a:r>
              <a:rPr lang="cs-CZ" dirty="0"/>
              <a:t>základní zdravotní ošetření </a:t>
            </a:r>
          </a:p>
          <a:p>
            <a:pPr lvl="0"/>
            <a:r>
              <a:rPr lang="cs-CZ" dirty="0"/>
              <a:t>sociální, zdravotní, právní poradenství a informace </a:t>
            </a:r>
          </a:p>
          <a:p>
            <a:pPr lvl="0"/>
            <a:r>
              <a:rPr lang="cs-CZ" dirty="0"/>
              <a:t>zprostředkování kontaktu s jinými institucemi </a:t>
            </a:r>
          </a:p>
          <a:p>
            <a:pPr lvl="0"/>
            <a:r>
              <a:rPr lang="cs-CZ" dirty="0"/>
              <a:t>asistenční služba </a:t>
            </a:r>
          </a:p>
          <a:p>
            <a:pPr lvl="0"/>
            <a:r>
              <a:rPr lang="cs-CZ" dirty="0"/>
              <a:t>kontaktní místnost</a:t>
            </a:r>
          </a:p>
          <a:p>
            <a:pPr lvl="0"/>
            <a:r>
              <a:rPr lang="cs-CZ" dirty="0"/>
              <a:t>poradenství pro rodiče a osoby blízké uživatelům drog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897057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1409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 Chrudimi a okolí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err="1"/>
              <a:t>Laxus</a:t>
            </a:r>
            <a:r>
              <a:rPr lang="cs-CZ" b="1" dirty="0"/>
              <a:t> </a:t>
            </a:r>
            <a:r>
              <a:rPr lang="cs-CZ" b="1" dirty="0" err="1"/>
              <a:t>o.s</a:t>
            </a:r>
            <a:r>
              <a:rPr lang="cs-CZ" b="1" dirty="0"/>
              <a:t>. - </a:t>
            </a:r>
            <a:r>
              <a:rPr lang="cs-CZ" dirty="0"/>
              <a:t>K-centrum Pardubice, Češkova 2701, Pardubice – Zelené Předměstí </a:t>
            </a:r>
            <a:r>
              <a:rPr lang="cs-CZ" dirty="0" smtClean="0"/>
              <a:t> </a:t>
            </a:r>
          </a:p>
          <a:p>
            <a:r>
              <a:rPr lang="cs-CZ" dirty="0" smtClean="0"/>
              <a:t>poskytuje </a:t>
            </a:r>
            <a:r>
              <a:rPr lang="cs-CZ" dirty="0"/>
              <a:t>ambulantní služby pro osoby ohrožené závislostí na návykových látkách nebo závislé na návykových </a:t>
            </a:r>
            <a:r>
              <a:rPr lang="cs-CZ" dirty="0" smtClean="0"/>
              <a:t>látkách</a:t>
            </a:r>
          </a:p>
          <a:p>
            <a:r>
              <a:rPr lang="cs-CZ" dirty="0" smtClean="0"/>
              <a:t>od </a:t>
            </a:r>
            <a:r>
              <a:rPr lang="cs-CZ" dirty="0"/>
              <a:t>11 – 64 </a:t>
            </a:r>
            <a:r>
              <a:rPr lang="cs-CZ" dirty="0" smtClean="0"/>
              <a:t>let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5733256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4070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s-CZ" dirty="0" smtClean="0"/>
              <a:t>Zákon č. 108/2006 Sb. O sociálních službách (§ 59), vyhláška č. 505/2006 Sb., (§ 24)</a:t>
            </a:r>
          </a:p>
          <a:p>
            <a:pPr lvl="0"/>
            <a:r>
              <a:rPr lang="cs-CZ" dirty="0" smtClean="0"/>
              <a:t>Matoušek Oldřich, Slovník sociální práce, Portál, Praha, 2008</a:t>
            </a:r>
          </a:p>
          <a:p>
            <a:pPr lvl="0"/>
            <a:r>
              <a:rPr lang="cs-CZ" dirty="0" smtClean="0"/>
              <a:t>Matoušek Oldřich, Sociální práce v praxi, Portál, Praha, 2005</a:t>
            </a:r>
          </a:p>
          <a:p>
            <a:pPr lvl="0"/>
            <a:r>
              <a:rPr lang="cs-CZ" u="sng" dirty="0" smtClean="0">
                <a:hlinkClick r:id="rId2"/>
              </a:rPr>
              <a:t>http://www.</a:t>
            </a:r>
            <a:r>
              <a:rPr lang="cs-CZ" u="sng" dirty="0" err="1" smtClean="0">
                <a:hlinkClick r:id="rId2"/>
              </a:rPr>
              <a:t>laxus.cz</a:t>
            </a:r>
            <a:r>
              <a:rPr lang="cs-CZ" u="sng" dirty="0" smtClean="0">
                <a:hlinkClick r:id="rId2"/>
              </a:rPr>
              <a:t>/index.</a:t>
            </a:r>
            <a:r>
              <a:rPr lang="cs-CZ" u="sng" dirty="0" err="1" smtClean="0">
                <a:hlinkClick r:id="rId2"/>
              </a:rPr>
              <a:t>php</a:t>
            </a:r>
            <a:r>
              <a:rPr lang="cs-CZ" u="sng" dirty="0" smtClean="0">
                <a:hlinkClick r:id="rId2"/>
              </a:rPr>
              <a:t>?</a:t>
            </a:r>
            <a:r>
              <a:rPr lang="cs-CZ" u="sng" dirty="0" err="1" smtClean="0">
                <a:hlinkClick r:id="rId2"/>
              </a:rPr>
              <a:t>page</a:t>
            </a:r>
            <a:r>
              <a:rPr lang="cs-CZ" u="sng" dirty="0" smtClean="0">
                <a:hlinkClick r:id="rId2"/>
              </a:rPr>
              <a:t>=</a:t>
            </a:r>
            <a:r>
              <a:rPr lang="cs-CZ" u="sng" dirty="0" err="1" smtClean="0">
                <a:hlinkClick r:id="rId2"/>
              </a:rPr>
              <a:t>kontaktni</a:t>
            </a:r>
            <a:r>
              <a:rPr lang="cs-CZ" u="sng" dirty="0" smtClean="0">
                <a:hlinkClick r:id="rId2"/>
              </a:rPr>
              <a:t>-centrum-</a:t>
            </a:r>
            <a:r>
              <a:rPr lang="cs-CZ" u="sng" dirty="0" err="1" smtClean="0">
                <a:hlinkClick r:id="rId2"/>
              </a:rPr>
              <a:t>pardubice</a:t>
            </a:r>
            <a:endParaRPr lang="cs-CZ" dirty="0" smtClean="0"/>
          </a:p>
          <a:p>
            <a:r>
              <a:rPr lang="cs-CZ" dirty="0" smtClean="0"/>
              <a:t>http://iregistr.mpsv.cz/socreg/hledani_sluzby.do?sd=kontaktn%C3%AD+centra&amp;zak=Pardubick%C3%BD&amp;zaok=&amp;SUBSESSION_ID=1310236738002_4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250</Words>
  <Application>Microsoft Office PowerPoint</Application>
  <PresentationFormat>Předvádění na obrazovce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Kontaktní centra</vt:lpstr>
      <vt:lpstr>Kontaktní centra</vt:lpstr>
      <vt:lpstr>Základní úkony kontaktních center</vt:lpstr>
      <vt:lpstr>Kontaktní centrum II.</vt:lpstr>
      <vt:lpstr>Služby K - centra</vt:lpstr>
      <vt:lpstr>Cílová skupina uživatelů</vt:lpstr>
      <vt:lpstr>Úhrada služby</vt:lpstr>
      <vt:lpstr>Příklad služby K - centra</vt:lpstr>
      <vt:lpstr>Služby K- centra Pardubice</vt:lpstr>
      <vt:lpstr>Organizace v Chrudimi a okolí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Kontaktní centra</dc:title>
  <dc:creator>Pleskotova V</dc:creator>
  <cp:lastModifiedBy>Vilma</cp:lastModifiedBy>
  <cp:revision>2</cp:revision>
  <dcterms:created xsi:type="dcterms:W3CDTF">2011-07-10T08:10:26Z</dcterms:created>
  <dcterms:modified xsi:type="dcterms:W3CDTF">2011-11-17T13:18:29Z</dcterms:modified>
</cp:coreProperties>
</file>